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4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96" y="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E4EE2-3A36-AF42-B0C6-51706C5C73F2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34C48-3E52-3442-809F-9C47BC2E4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v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350" y="5763524"/>
            <a:ext cx="9144000" cy="1094476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6093" y="160187"/>
            <a:ext cx="2292614" cy="732283"/>
          </a:xfrm>
        </p:spPr>
        <p:txBody>
          <a:bodyPr>
            <a:no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BlairMdITC TT Medium"/>
              </a:rPr>
              <a:t>c</a:t>
            </a:r>
            <a:r>
              <a:rPr lang="en-US" sz="1100" dirty="0" smtClean="0">
                <a:solidFill>
                  <a:schemeClr val="bg1"/>
                </a:solidFill>
                <a:latin typeface="BlairMdITC TT Medium"/>
              </a:rPr>
              <a:t>ategory goes here </a:t>
            </a:r>
            <a:br>
              <a:rPr lang="en-US" sz="1100" dirty="0" smtClean="0">
                <a:solidFill>
                  <a:schemeClr val="bg1"/>
                </a:solidFill>
                <a:latin typeface="BlairMdITC TT Medium"/>
              </a:rPr>
            </a:br>
            <a:r>
              <a:rPr lang="en-US" sz="1100" dirty="0" smtClean="0">
                <a:solidFill>
                  <a:schemeClr val="bg1"/>
                </a:solidFill>
                <a:latin typeface="BlairMdITC TT Medium"/>
              </a:rPr>
              <a:t>and here</a:t>
            </a:r>
            <a:endParaRPr lang="en-US" sz="1100" dirty="0">
              <a:solidFill>
                <a:schemeClr val="bg1"/>
              </a:solidFill>
              <a:latin typeface="BlairMdITC TT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0686" y="1773497"/>
            <a:ext cx="4635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mbria"/>
                <a:cs typeface="Cambria"/>
              </a:rPr>
              <a:t>Title Goes Here: All First Letters Up</a:t>
            </a:r>
            <a:endParaRPr lang="en-US" sz="16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002" y="2414245"/>
            <a:ext cx="7745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/>
                <a:cs typeface="Cambria"/>
              </a:rPr>
              <a:t>This slide was duplicated.</a:t>
            </a:r>
            <a:endParaRPr lang="en-US" sz="1400" dirty="0">
              <a:latin typeface="Cambria"/>
              <a:cs typeface="Cambria"/>
            </a:endParaRPr>
          </a:p>
        </p:txBody>
      </p:sp>
      <p:pic>
        <p:nvPicPr>
          <p:cNvPr id="10" name="Picture 9" descr="Wave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9144000" cy="24688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9" name="Picture 8" descr="UMCES_whi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23" y="5936698"/>
            <a:ext cx="2396851" cy="7785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werPoint Template_IME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Template_IMET.potx</Template>
  <TotalTime>16</TotalTime>
  <Words>19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PowerPoint Template_IMET</vt:lpstr>
      <vt:lpstr>category goes here  and here</vt:lpstr>
    </vt:vector>
  </TitlesOfParts>
  <Company>umces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category goes here  and here</dc:title>
  <dc:creator>UMCES</dc:creator>
  <cp:lastModifiedBy>UMCES</cp:lastModifiedBy>
  <cp:revision>3</cp:revision>
  <dcterms:created xsi:type="dcterms:W3CDTF">2012-07-18T20:36:02Z</dcterms:created>
  <dcterms:modified xsi:type="dcterms:W3CDTF">2012-07-18T20:41:27Z</dcterms:modified>
</cp:coreProperties>
</file>