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76" r:id="rId2"/>
  </p:sldMasterIdLst>
  <p:notesMasterIdLst>
    <p:notesMasterId r:id="rId13"/>
  </p:notesMasterIdLst>
  <p:handoutMasterIdLst>
    <p:handoutMasterId r:id="rId14"/>
  </p:handoutMasterIdLst>
  <p:sldIdLst>
    <p:sldId id="354" r:id="rId3"/>
    <p:sldId id="386" r:id="rId4"/>
    <p:sldId id="372" r:id="rId5"/>
    <p:sldId id="389" r:id="rId6"/>
    <p:sldId id="387" r:id="rId7"/>
    <p:sldId id="388" r:id="rId8"/>
    <p:sldId id="384" r:id="rId9"/>
    <p:sldId id="370" r:id="rId10"/>
    <p:sldId id="276" r:id="rId11"/>
    <p:sldId id="272" r:id="rId12"/>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e Austin" initials="KA" lastIdx="9"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33956"/>
    <a:srgbClr val="7AC153"/>
    <a:srgbClr val="005780"/>
    <a:srgbClr val="416EB6"/>
    <a:srgbClr val="A6BD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5802" autoAdjust="0"/>
    <p:restoredTop sz="91520" autoAdjust="0"/>
  </p:normalViewPr>
  <p:slideViewPr>
    <p:cSldViewPr snapToGrid="0" snapToObjects="1" showGuides="1">
      <p:cViewPr varScale="1">
        <p:scale>
          <a:sx n="71" d="100"/>
          <a:sy n="71" d="100"/>
        </p:scale>
        <p:origin x="192" y="760"/>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showGuides="1">
      <p:cViewPr varScale="1">
        <p:scale>
          <a:sx n="97" d="100"/>
          <a:sy n="97"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BA7AEC0-FE73-264E-8C34-514CB61ABF64}"/>
              </a:ext>
            </a:extLst>
          </p:cNvPr>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dirty="0"/>
          </a:p>
        </p:txBody>
      </p:sp>
      <p:sp>
        <p:nvSpPr>
          <p:cNvPr id="3" name="Date Placeholder 2">
            <a:extLst>
              <a:ext uri="{FF2B5EF4-FFF2-40B4-BE49-F238E27FC236}">
                <a16:creationId xmlns:a16="http://schemas.microsoft.com/office/drawing/2014/main" id="{DB05EDD6-23D4-8C4C-91FE-FC636008287B}"/>
              </a:ext>
            </a:extLst>
          </p:cNvPr>
          <p:cNvSpPr>
            <a:spLocks noGrp="1"/>
          </p:cNvSpPr>
          <p:nvPr>
            <p:ph type="dt" sz="quarter" idx="1"/>
          </p:nvPr>
        </p:nvSpPr>
        <p:spPr>
          <a:xfrm>
            <a:off x="3898102" y="0"/>
            <a:ext cx="2982119" cy="466434"/>
          </a:xfrm>
          <a:prstGeom prst="rect">
            <a:avLst/>
          </a:prstGeom>
        </p:spPr>
        <p:txBody>
          <a:bodyPr vert="horz" lIns="92446" tIns="46223" rIns="92446" bIns="46223" rtlCol="0"/>
          <a:lstStyle>
            <a:lvl1pPr algn="r">
              <a:defRPr sz="1200"/>
            </a:lvl1pPr>
          </a:lstStyle>
          <a:p>
            <a:fld id="{CE818B37-3581-1D46-9620-8E68051A9139}" type="datetimeFigureOut">
              <a:rPr lang="en-US" smtClean="0"/>
              <a:t>6/8/23</a:t>
            </a:fld>
            <a:endParaRPr lang="en-US" dirty="0"/>
          </a:p>
        </p:txBody>
      </p:sp>
      <p:sp>
        <p:nvSpPr>
          <p:cNvPr id="4" name="Footer Placeholder 3">
            <a:extLst>
              <a:ext uri="{FF2B5EF4-FFF2-40B4-BE49-F238E27FC236}">
                <a16:creationId xmlns:a16="http://schemas.microsoft.com/office/drawing/2014/main" id="{5FAEFE31-DA85-CD49-A8BE-4361241BC771}"/>
              </a:ext>
            </a:extLst>
          </p:cNvPr>
          <p:cNvSpPr>
            <a:spLocks noGrp="1"/>
          </p:cNvSpPr>
          <p:nvPr>
            <p:ph type="ftr" sz="quarter" idx="2"/>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701DB9C-9369-FE48-911E-5FF86A07120A}"/>
              </a:ext>
            </a:extLst>
          </p:cNvPr>
          <p:cNvSpPr>
            <a:spLocks noGrp="1"/>
          </p:cNvSpPr>
          <p:nvPr>
            <p:ph type="sldNum" sz="quarter" idx="3"/>
          </p:nvPr>
        </p:nvSpPr>
        <p:spPr>
          <a:xfrm>
            <a:off x="3898102" y="8829967"/>
            <a:ext cx="2982119" cy="466433"/>
          </a:xfrm>
          <a:prstGeom prst="rect">
            <a:avLst/>
          </a:prstGeom>
        </p:spPr>
        <p:txBody>
          <a:bodyPr vert="horz" lIns="92446" tIns="46223" rIns="92446" bIns="46223" rtlCol="0" anchor="b"/>
          <a:lstStyle>
            <a:lvl1pPr algn="r">
              <a:defRPr sz="1200"/>
            </a:lvl1pPr>
          </a:lstStyle>
          <a:p>
            <a:fld id="{D8E93440-5539-6B4C-9266-E19C4C8AEC56}" type="slidenum">
              <a:rPr lang="en-US" smtClean="0"/>
              <a:t>‹#›</a:t>
            </a:fld>
            <a:endParaRPr lang="en-US" dirty="0"/>
          </a:p>
        </p:txBody>
      </p:sp>
    </p:spTree>
    <p:extLst>
      <p:ext uri="{BB962C8B-B14F-4D97-AF65-F5344CB8AC3E}">
        <p14:creationId xmlns:p14="http://schemas.microsoft.com/office/powerpoint/2010/main" val="2877796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BEF9C9CC-2C90-6444-BBC5-C74299C6608C}" type="datetimeFigureOut">
              <a:rPr lang="en-US" smtClean="0"/>
              <a:t>6/8/23</a:t>
            </a:fld>
            <a:endParaRPr lang="en-US" dirty="0"/>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CED03B37-017C-2148-BC72-BBC072DADE3D}" type="slidenum">
              <a:rPr lang="en-US" smtClean="0"/>
              <a:t>‹#›</a:t>
            </a:fld>
            <a:endParaRPr lang="en-US" dirty="0"/>
          </a:p>
        </p:txBody>
      </p:sp>
    </p:spTree>
    <p:extLst>
      <p:ext uri="{BB962C8B-B14F-4D97-AF65-F5344CB8AC3E}">
        <p14:creationId xmlns:p14="http://schemas.microsoft.com/office/powerpoint/2010/main" val="23234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D03B37-017C-2148-BC72-BBC072DADE3D}" type="slidenum">
              <a:rPr lang="en-US" smtClean="0"/>
              <a:t>1</a:t>
            </a:fld>
            <a:endParaRPr lang="en-US" dirty="0"/>
          </a:p>
        </p:txBody>
      </p:sp>
    </p:spTree>
    <p:extLst>
      <p:ext uri="{BB962C8B-B14F-4D97-AF65-F5344CB8AC3E}">
        <p14:creationId xmlns:p14="http://schemas.microsoft.com/office/powerpoint/2010/main" val="1345861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D03B37-017C-2148-BC72-BBC072DADE3D}" type="slidenum">
              <a:rPr lang="en-US" smtClean="0"/>
              <a:t>3</a:t>
            </a:fld>
            <a:endParaRPr lang="en-US" dirty="0"/>
          </a:p>
        </p:txBody>
      </p:sp>
    </p:spTree>
    <p:extLst>
      <p:ext uri="{BB962C8B-B14F-4D97-AF65-F5344CB8AC3E}">
        <p14:creationId xmlns:p14="http://schemas.microsoft.com/office/powerpoint/2010/main" val="3343916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D03B37-017C-2148-BC72-BBC072DADE3D}" type="slidenum">
              <a:rPr lang="en-US" smtClean="0"/>
              <a:t>4</a:t>
            </a:fld>
            <a:endParaRPr lang="en-US" dirty="0"/>
          </a:p>
        </p:txBody>
      </p:sp>
    </p:spTree>
    <p:extLst>
      <p:ext uri="{BB962C8B-B14F-4D97-AF65-F5344CB8AC3E}">
        <p14:creationId xmlns:p14="http://schemas.microsoft.com/office/powerpoint/2010/main" val="42006325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D03B37-017C-2148-BC72-BBC072DADE3D}" type="slidenum">
              <a:rPr lang="en-US" smtClean="0"/>
              <a:t>5</a:t>
            </a:fld>
            <a:endParaRPr lang="en-US" dirty="0"/>
          </a:p>
        </p:txBody>
      </p:sp>
    </p:spTree>
    <p:extLst>
      <p:ext uri="{BB962C8B-B14F-4D97-AF65-F5344CB8AC3E}">
        <p14:creationId xmlns:p14="http://schemas.microsoft.com/office/powerpoint/2010/main" val="1649667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D03B37-017C-2148-BC72-BBC072DADE3D}" type="slidenum">
              <a:rPr lang="en-US" smtClean="0"/>
              <a:t>6</a:t>
            </a:fld>
            <a:endParaRPr lang="en-US" dirty="0"/>
          </a:p>
        </p:txBody>
      </p:sp>
    </p:spTree>
    <p:extLst>
      <p:ext uri="{BB962C8B-B14F-4D97-AF65-F5344CB8AC3E}">
        <p14:creationId xmlns:p14="http://schemas.microsoft.com/office/powerpoint/2010/main" val="1620780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D03B37-017C-2148-BC72-BBC072DADE3D}" type="slidenum">
              <a:rPr lang="en-US" smtClean="0"/>
              <a:t>8</a:t>
            </a:fld>
            <a:endParaRPr lang="en-US" dirty="0"/>
          </a:p>
        </p:txBody>
      </p:sp>
    </p:spTree>
    <p:extLst>
      <p:ext uri="{BB962C8B-B14F-4D97-AF65-F5344CB8AC3E}">
        <p14:creationId xmlns:p14="http://schemas.microsoft.com/office/powerpoint/2010/main" val="1148603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D03B37-017C-2148-BC72-BBC072DADE3D}" type="slidenum">
              <a:rPr lang="en-US" smtClean="0"/>
              <a:t>9</a:t>
            </a:fld>
            <a:endParaRPr lang="en-US" dirty="0"/>
          </a:p>
        </p:txBody>
      </p:sp>
    </p:spTree>
    <p:extLst>
      <p:ext uri="{BB962C8B-B14F-4D97-AF65-F5344CB8AC3E}">
        <p14:creationId xmlns:p14="http://schemas.microsoft.com/office/powerpoint/2010/main" val="15917407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D03B37-017C-2148-BC72-BBC072DADE3D}" type="slidenum">
              <a:rPr lang="en-US" smtClean="0"/>
              <a:t>10</a:t>
            </a:fld>
            <a:endParaRPr lang="en-US" dirty="0"/>
          </a:p>
        </p:txBody>
      </p:sp>
    </p:spTree>
    <p:extLst>
      <p:ext uri="{BB962C8B-B14F-4D97-AF65-F5344CB8AC3E}">
        <p14:creationId xmlns:p14="http://schemas.microsoft.com/office/powerpoint/2010/main" val="10682943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6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FB1C8-0097-A744-9C40-A43E16F645E3}"/>
              </a:ext>
            </a:extLst>
          </p:cNvPr>
          <p:cNvSpPr>
            <a:spLocks noGrp="1"/>
          </p:cNvSpPr>
          <p:nvPr>
            <p:ph type="title" hasCustomPrompt="1"/>
          </p:nvPr>
        </p:nvSpPr>
        <p:spPr>
          <a:xfrm>
            <a:off x="722572" y="731639"/>
            <a:ext cx="4831080" cy="867728"/>
          </a:xfrm>
        </p:spPr>
        <p:txBody>
          <a:bodyPr>
            <a:noAutofit/>
          </a:bodyPr>
          <a:lstStyle>
            <a:lvl1pPr>
              <a:defRPr sz="3600" b="1" i="0">
                <a:solidFill>
                  <a:srgbClr val="005780"/>
                </a:solidFill>
                <a:latin typeface="Candara" panose="020E0502030303020204" pitchFamily="34" charset="0"/>
              </a:defRPr>
            </a:lvl1pPr>
          </a:lstStyle>
          <a:p>
            <a:r>
              <a:rPr lang="en-US" dirty="0"/>
              <a:t>Click To Edit Master Title Style</a:t>
            </a:r>
          </a:p>
        </p:txBody>
      </p:sp>
      <p:sp>
        <p:nvSpPr>
          <p:cNvPr id="25" name="Footer Placeholder 4">
            <a:extLst>
              <a:ext uri="{FF2B5EF4-FFF2-40B4-BE49-F238E27FC236}">
                <a16:creationId xmlns:a16="http://schemas.microsoft.com/office/drawing/2014/main" id="{A1B186FC-77DB-5E4D-B68B-BF851A2C0DBB}"/>
              </a:ext>
            </a:extLst>
          </p:cNvPr>
          <p:cNvSpPr>
            <a:spLocks noGrp="1"/>
          </p:cNvSpPr>
          <p:nvPr>
            <p:ph type="ftr" sz="quarter" idx="11"/>
          </p:nvPr>
        </p:nvSpPr>
        <p:spPr>
          <a:xfrm>
            <a:off x="8890000" y="6213796"/>
            <a:ext cx="2491702" cy="375453"/>
          </a:xfrm>
          <a:prstGeom prst="rect">
            <a:avLst/>
          </a:prstGeom>
        </p:spPr>
        <p:txBody>
          <a:bodyPr/>
          <a:lstStyle>
            <a:lvl1pPr algn="r">
              <a:defRPr sz="1000">
                <a:solidFill>
                  <a:schemeClr val="bg1">
                    <a:lumMod val="65000"/>
                  </a:schemeClr>
                </a:solidFill>
              </a:defRPr>
            </a:lvl1pPr>
          </a:lstStyle>
          <a:p>
            <a:endParaRPr lang="en-US" dirty="0"/>
          </a:p>
        </p:txBody>
      </p:sp>
      <p:sp>
        <p:nvSpPr>
          <p:cNvPr id="26" name="Slide Number Placeholder 5">
            <a:extLst>
              <a:ext uri="{FF2B5EF4-FFF2-40B4-BE49-F238E27FC236}">
                <a16:creationId xmlns:a16="http://schemas.microsoft.com/office/drawing/2014/main" id="{768CFE79-3955-CB41-A10E-E4ADF4696C4D}"/>
              </a:ext>
            </a:extLst>
          </p:cNvPr>
          <p:cNvSpPr>
            <a:spLocks noGrp="1"/>
          </p:cNvSpPr>
          <p:nvPr>
            <p:ph type="sldNum" sz="quarter" idx="12"/>
          </p:nvPr>
        </p:nvSpPr>
        <p:spPr>
          <a:xfrm>
            <a:off x="11490959" y="6217606"/>
            <a:ext cx="423119" cy="375453"/>
          </a:xfrm>
          <a:prstGeom prst="rect">
            <a:avLst/>
          </a:prstGeom>
        </p:spPr>
        <p:txBody>
          <a:bodyPr/>
          <a:lstStyle>
            <a:lvl1pPr algn="ctr">
              <a:defRPr sz="1000">
                <a:solidFill>
                  <a:schemeClr val="bg1">
                    <a:lumMod val="65000"/>
                  </a:schemeClr>
                </a:solidFill>
              </a:defRPr>
            </a:lvl1pPr>
          </a:lstStyle>
          <a:p>
            <a:fld id="{C1DA0818-D07E-B14A-9BC3-E4DE0D61F802}" type="slidenum">
              <a:rPr lang="en-US" smtClean="0"/>
              <a:pPr/>
              <a:t>‹#›</a:t>
            </a:fld>
            <a:endParaRPr lang="en-US" dirty="0"/>
          </a:p>
        </p:txBody>
      </p:sp>
      <p:pic>
        <p:nvPicPr>
          <p:cNvPr id="12" name="Picture 11">
            <a:extLst>
              <a:ext uri="{FF2B5EF4-FFF2-40B4-BE49-F238E27FC236}">
                <a16:creationId xmlns:a16="http://schemas.microsoft.com/office/drawing/2014/main" id="{05646E1B-8AC1-2747-AA32-3AD3777534A7}"/>
              </a:ext>
            </a:extLst>
          </p:cNvPr>
          <p:cNvPicPr>
            <a:picLocks noChangeAspect="1"/>
          </p:cNvPicPr>
          <p:nvPr userDrawn="1"/>
        </p:nvPicPr>
        <p:blipFill>
          <a:blip r:embed="rId2"/>
          <a:srcRect/>
          <a:stretch/>
        </p:blipFill>
        <p:spPr>
          <a:xfrm>
            <a:off x="289560" y="5811592"/>
            <a:ext cx="2405692" cy="781467"/>
          </a:xfrm>
          <a:prstGeom prst="rect">
            <a:avLst/>
          </a:prstGeom>
        </p:spPr>
      </p:pic>
      <p:pic>
        <p:nvPicPr>
          <p:cNvPr id="7" name="Picture 6" descr="Wave.jpg">
            <a:extLst>
              <a:ext uri="{FF2B5EF4-FFF2-40B4-BE49-F238E27FC236}">
                <a16:creationId xmlns:a16="http://schemas.microsoft.com/office/drawing/2014/main" id="{97DE56D2-3B6B-F74E-971E-915DB961ECBA}"/>
              </a:ext>
            </a:extLst>
          </p:cNvPr>
          <p:cNvPicPr>
            <a:picLocks noChangeAspect="1"/>
          </p:cNvPicPr>
          <p:nvPr userDrawn="1"/>
        </p:nvPicPr>
        <p:blipFill rotWithShape="1">
          <a:blip r:embed="rId3"/>
          <a:srcRect t="16639"/>
          <a:stretch/>
        </p:blipFill>
        <p:spPr>
          <a:xfrm rot="10800000">
            <a:off x="0" y="5808430"/>
            <a:ext cx="12192000" cy="1049570"/>
          </a:xfrm>
          <a:prstGeom prst="rect">
            <a:avLst/>
          </a:prstGeom>
          <a:scene3d>
            <a:camera prst="orthographicFront">
              <a:rot lat="0" lon="10800000" rev="0"/>
            </a:camera>
            <a:lightRig rig="threePt" dir="t"/>
          </a:scene3d>
        </p:spPr>
      </p:pic>
      <p:pic>
        <p:nvPicPr>
          <p:cNvPr id="8" name="Picture 7">
            <a:extLst>
              <a:ext uri="{FF2B5EF4-FFF2-40B4-BE49-F238E27FC236}">
                <a16:creationId xmlns:a16="http://schemas.microsoft.com/office/drawing/2014/main" id="{2ED9F28F-88D8-8A45-B7F2-9396E48C4B87}"/>
              </a:ext>
            </a:extLst>
          </p:cNvPr>
          <p:cNvPicPr>
            <a:picLocks noChangeAspect="1"/>
          </p:cNvPicPr>
          <p:nvPr userDrawn="1"/>
        </p:nvPicPr>
        <p:blipFill>
          <a:blip r:embed="rId4"/>
          <a:srcRect/>
          <a:stretch/>
        </p:blipFill>
        <p:spPr>
          <a:xfrm>
            <a:off x="289559" y="5960534"/>
            <a:ext cx="2397898" cy="778934"/>
          </a:xfrm>
          <a:prstGeom prst="rect">
            <a:avLst/>
          </a:prstGeom>
        </p:spPr>
      </p:pic>
    </p:spTree>
    <p:extLst>
      <p:ext uri="{BB962C8B-B14F-4D97-AF65-F5344CB8AC3E}">
        <p14:creationId xmlns:p14="http://schemas.microsoft.com/office/powerpoint/2010/main" val="214555872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FB1C8-0097-A744-9C40-A43E16F645E3}"/>
              </a:ext>
            </a:extLst>
          </p:cNvPr>
          <p:cNvSpPr>
            <a:spLocks noGrp="1"/>
          </p:cNvSpPr>
          <p:nvPr>
            <p:ph type="title" hasCustomPrompt="1"/>
          </p:nvPr>
        </p:nvSpPr>
        <p:spPr>
          <a:xfrm>
            <a:off x="704643" y="1000581"/>
            <a:ext cx="4831080" cy="867728"/>
          </a:xfrm>
        </p:spPr>
        <p:txBody>
          <a:bodyPr>
            <a:noAutofit/>
          </a:bodyPr>
          <a:lstStyle>
            <a:lvl1pPr>
              <a:defRPr sz="3600" b="1" i="0">
                <a:solidFill>
                  <a:srgbClr val="005780"/>
                </a:solidFill>
                <a:latin typeface="Candara" panose="020E0502030303020204" pitchFamily="34" charset="0"/>
              </a:defRPr>
            </a:lvl1pPr>
          </a:lstStyle>
          <a:p>
            <a:r>
              <a:rPr lang="en-US" dirty="0"/>
              <a:t>Click To Edit Master Title Style</a:t>
            </a:r>
          </a:p>
        </p:txBody>
      </p:sp>
      <p:sp>
        <p:nvSpPr>
          <p:cNvPr id="11" name="Rectangle 10">
            <a:extLst>
              <a:ext uri="{FF2B5EF4-FFF2-40B4-BE49-F238E27FC236}">
                <a16:creationId xmlns:a16="http://schemas.microsoft.com/office/drawing/2014/main" id="{92526AFB-507A-6C46-9B4E-42CA747CEE98}"/>
              </a:ext>
            </a:extLst>
          </p:cNvPr>
          <p:cNvSpPr/>
          <p:nvPr userDrawn="1"/>
        </p:nvSpPr>
        <p:spPr>
          <a:xfrm rot="16200000">
            <a:off x="6901816" y="521406"/>
            <a:ext cx="5175249" cy="5405122"/>
          </a:xfrm>
          <a:prstGeom prst="rect">
            <a:avLst/>
          </a:prstGeom>
          <a:gradFill flip="none" rotWithShape="1">
            <a:gsLst>
              <a:gs pos="30000">
                <a:srgbClr val="7AC153"/>
              </a:gs>
              <a:gs pos="89000">
                <a:srgbClr val="90BF69"/>
              </a:gs>
              <a:gs pos="71000">
                <a:srgbClr val="A6BD7E"/>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a:extLst>
              <a:ext uri="{FF2B5EF4-FFF2-40B4-BE49-F238E27FC236}">
                <a16:creationId xmlns:a16="http://schemas.microsoft.com/office/drawing/2014/main" id="{7D1F491E-23AA-474F-9B23-0543E8FE94C5}"/>
              </a:ext>
            </a:extLst>
          </p:cNvPr>
          <p:cNvCxnSpPr/>
          <p:nvPr userDrawn="1"/>
        </p:nvCxnSpPr>
        <p:spPr>
          <a:xfrm>
            <a:off x="704643" y="707512"/>
            <a:ext cx="2600960" cy="0"/>
          </a:xfrm>
          <a:prstGeom prst="line">
            <a:avLst/>
          </a:prstGeom>
          <a:ln w="38100">
            <a:solidFill>
              <a:srgbClr val="7AC153"/>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9D45856D-D96A-AD4C-800B-51C7A0B64B7A}"/>
              </a:ext>
            </a:extLst>
          </p:cNvPr>
          <p:cNvPicPr>
            <a:picLocks noChangeAspect="1"/>
          </p:cNvPicPr>
          <p:nvPr userDrawn="1"/>
        </p:nvPicPr>
        <p:blipFill>
          <a:blip r:embed="rId2"/>
          <a:srcRect/>
          <a:stretch/>
        </p:blipFill>
        <p:spPr>
          <a:xfrm>
            <a:off x="289560" y="5811592"/>
            <a:ext cx="2405692" cy="781467"/>
          </a:xfrm>
          <a:prstGeom prst="rect">
            <a:avLst/>
          </a:prstGeom>
        </p:spPr>
      </p:pic>
    </p:spTree>
    <p:extLst>
      <p:ext uri="{BB962C8B-B14F-4D97-AF65-F5344CB8AC3E}">
        <p14:creationId xmlns:p14="http://schemas.microsoft.com/office/powerpoint/2010/main" val="842788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FB1C8-0097-A744-9C40-A43E16F645E3}"/>
              </a:ext>
            </a:extLst>
          </p:cNvPr>
          <p:cNvSpPr>
            <a:spLocks noGrp="1"/>
          </p:cNvSpPr>
          <p:nvPr>
            <p:ph type="title" hasCustomPrompt="1"/>
          </p:nvPr>
        </p:nvSpPr>
        <p:spPr>
          <a:xfrm>
            <a:off x="6717239" y="1000581"/>
            <a:ext cx="4831080" cy="867728"/>
          </a:xfrm>
        </p:spPr>
        <p:txBody>
          <a:bodyPr>
            <a:noAutofit/>
          </a:bodyPr>
          <a:lstStyle>
            <a:lvl1pPr>
              <a:defRPr sz="3600" b="1" i="0">
                <a:solidFill>
                  <a:srgbClr val="005780"/>
                </a:solidFill>
                <a:latin typeface="Candara" panose="020E0502030303020204" pitchFamily="34" charset="0"/>
              </a:defRPr>
            </a:lvl1pPr>
          </a:lstStyle>
          <a:p>
            <a:r>
              <a:rPr lang="en-US" dirty="0"/>
              <a:t>Click To Edit Master Title Style</a:t>
            </a:r>
          </a:p>
        </p:txBody>
      </p:sp>
      <p:sp>
        <p:nvSpPr>
          <p:cNvPr id="25" name="Footer Placeholder 4">
            <a:extLst>
              <a:ext uri="{FF2B5EF4-FFF2-40B4-BE49-F238E27FC236}">
                <a16:creationId xmlns:a16="http://schemas.microsoft.com/office/drawing/2014/main" id="{A1B186FC-77DB-5E4D-B68B-BF851A2C0DBB}"/>
              </a:ext>
            </a:extLst>
          </p:cNvPr>
          <p:cNvSpPr>
            <a:spLocks noGrp="1"/>
          </p:cNvSpPr>
          <p:nvPr>
            <p:ph type="ftr" sz="quarter" idx="11"/>
          </p:nvPr>
        </p:nvSpPr>
        <p:spPr>
          <a:xfrm>
            <a:off x="8890000" y="6213796"/>
            <a:ext cx="2491702" cy="375453"/>
          </a:xfrm>
          <a:prstGeom prst="rect">
            <a:avLst/>
          </a:prstGeom>
        </p:spPr>
        <p:txBody>
          <a:bodyPr/>
          <a:lstStyle>
            <a:lvl1pPr algn="r">
              <a:defRPr sz="1000">
                <a:solidFill>
                  <a:schemeClr val="bg1">
                    <a:lumMod val="65000"/>
                  </a:schemeClr>
                </a:solidFill>
              </a:defRPr>
            </a:lvl1pPr>
          </a:lstStyle>
          <a:p>
            <a:endParaRPr lang="en-US" dirty="0"/>
          </a:p>
        </p:txBody>
      </p:sp>
      <p:sp>
        <p:nvSpPr>
          <p:cNvPr id="26" name="Slide Number Placeholder 5">
            <a:extLst>
              <a:ext uri="{FF2B5EF4-FFF2-40B4-BE49-F238E27FC236}">
                <a16:creationId xmlns:a16="http://schemas.microsoft.com/office/drawing/2014/main" id="{768CFE79-3955-CB41-A10E-E4ADF4696C4D}"/>
              </a:ext>
            </a:extLst>
          </p:cNvPr>
          <p:cNvSpPr>
            <a:spLocks noGrp="1"/>
          </p:cNvSpPr>
          <p:nvPr>
            <p:ph type="sldNum" sz="quarter" idx="12"/>
          </p:nvPr>
        </p:nvSpPr>
        <p:spPr>
          <a:xfrm>
            <a:off x="11490959" y="6217606"/>
            <a:ext cx="423119" cy="375453"/>
          </a:xfrm>
          <a:prstGeom prst="rect">
            <a:avLst/>
          </a:prstGeom>
        </p:spPr>
        <p:txBody>
          <a:bodyPr/>
          <a:lstStyle>
            <a:lvl1pPr algn="ctr">
              <a:defRPr sz="1000">
                <a:solidFill>
                  <a:schemeClr val="bg1">
                    <a:lumMod val="65000"/>
                  </a:schemeClr>
                </a:solidFill>
              </a:defRPr>
            </a:lvl1pPr>
          </a:lstStyle>
          <a:p>
            <a:fld id="{C1DA0818-D07E-B14A-9BC3-E4DE0D61F802}" type="slidenum">
              <a:rPr lang="en-US" smtClean="0"/>
              <a:pPr/>
              <a:t>‹#›</a:t>
            </a:fld>
            <a:endParaRPr lang="en-US" dirty="0"/>
          </a:p>
        </p:txBody>
      </p:sp>
      <p:sp>
        <p:nvSpPr>
          <p:cNvPr id="11" name="Rectangle 10">
            <a:extLst>
              <a:ext uri="{FF2B5EF4-FFF2-40B4-BE49-F238E27FC236}">
                <a16:creationId xmlns:a16="http://schemas.microsoft.com/office/drawing/2014/main" id="{92526AFB-507A-6C46-9B4E-42CA747CEE98}"/>
              </a:ext>
            </a:extLst>
          </p:cNvPr>
          <p:cNvSpPr/>
          <p:nvPr userDrawn="1"/>
        </p:nvSpPr>
        <p:spPr>
          <a:xfrm rot="16200000">
            <a:off x="114937" y="521406"/>
            <a:ext cx="5175249" cy="5405122"/>
          </a:xfrm>
          <a:prstGeom prst="rect">
            <a:avLst/>
          </a:prstGeom>
          <a:gradFill flip="none" rotWithShape="1">
            <a:gsLst>
              <a:gs pos="30000">
                <a:srgbClr val="7AC153"/>
              </a:gs>
              <a:gs pos="89000">
                <a:srgbClr val="90BF69"/>
              </a:gs>
              <a:gs pos="71000">
                <a:srgbClr val="A6BD7E"/>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8765A1AD-D954-704F-A79E-075EDD03A203}"/>
              </a:ext>
            </a:extLst>
          </p:cNvPr>
          <p:cNvPicPr>
            <a:picLocks noChangeAspect="1"/>
          </p:cNvPicPr>
          <p:nvPr userDrawn="1"/>
        </p:nvPicPr>
        <p:blipFill>
          <a:blip r:embed="rId2"/>
          <a:stretch>
            <a:fillRect/>
          </a:stretch>
        </p:blipFill>
        <p:spPr>
          <a:xfrm>
            <a:off x="5045621" y="5486003"/>
            <a:ext cx="651179" cy="651179"/>
          </a:xfrm>
          <a:prstGeom prst="rect">
            <a:avLst/>
          </a:prstGeom>
        </p:spPr>
      </p:pic>
      <p:cxnSp>
        <p:nvCxnSpPr>
          <p:cNvPr id="15" name="Straight Connector 14">
            <a:extLst>
              <a:ext uri="{FF2B5EF4-FFF2-40B4-BE49-F238E27FC236}">
                <a16:creationId xmlns:a16="http://schemas.microsoft.com/office/drawing/2014/main" id="{7D1F491E-23AA-474F-9B23-0543E8FE94C5}"/>
              </a:ext>
            </a:extLst>
          </p:cNvPr>
          <p:cNvCxnSpPr/>
          <p:nvPr userDrawn="1"/>
        </p:nvCxnSpPr>
        <p:spPr>
          <a:xfrm>
            <a:off x="6717239" y="707512"/>
            <a:ext cx="2600960" cy="0"/>
          </a:xfrm>
          <a:prstGeom prst="line">
            <a:avLst/>
          </a:prstGeom>
          <a:ln w="38100">
            <a:solidFill>
              <a:srgbClr val="7AC153"/>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90ED4BAC-86F2-B945-9A35-3E64644C3E3F}"/>
              </a:ext>
            </a:extLst>
          </p:cNvPr>
          <p:cNvPicPr>
            <a:picLocks noChangeAspect="1"/>
          </p:cNvPicPr>
          <p:nvPr userDrawn="1"/>
        </p:nvPicPr>
        <p:blipFill>
          <a:blip r:embed="rId3"/>
          <a:srcRect/>
          <a:stretch/>
        </p:blipFill>
        <p:spPr>
          <a:xfrm>
            <a:off x="289560" y="5811592"/>
            <a:ext cx="2405692" cy="781467"/>
          </a:xfrm>
          <a:prstGeom prst="rect">
            <a:avLst/>
          </a:prstGeom>
        </p:spPr>
      </p:pic>
    </p:spTree>
    <p:extLst>
      <p:ext uri="{BB962C8B-B14F-4D97-AF65-F5344CB8AC3E}">
        <p14:creationId xmlns:p14="http://schemas.microsoft.com/office/powerpoint/2010/main" val="3900493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FB1C8-0097-A744-9C40-A43E16F645E3}"/>
              </a:ext>
            </a:extLst>
          </p:cNvPr>
          <p:cNvSpPr>
            <a:spLocks noGrp="1"/>
          </p:cNvSpPr>
          <p:nvPr>
            <p:ph type="title" hasCustomPrompt="1"/>
          </p:nvPr>
        </p:nvSpPr>
        <p:spPr>
          <a:xfrm>
            <a:off x="722572" y="713710"/>
            <a:ext cx="4831080" cy="867728"/>
          </a:xfrm>
        </p:spPr>
        <p:txBody>
          <a:bodyPr>
            <a:noAutofit/>
          </a:bodyPr>
          <a:lstStyle>
            <a:lvl1pPr>
              <a:defRPr sz="3600" b="1" i="0">
                <a:solidFill>
                  <a:srgbClr val="005780"/>
                </a:solidFill>
                <a:latin typeface="Candara" panose="020E0502030303020204" pitchFamily="34" charset="0"/>
              </a:defRPr>
            </a:lvl1pPr>
          </a:lstStyle>
          <a:p>
            <a:r>
              <a:rPr lang="en-US" dirty="0"/>
              <a:t>Click To Edit Master Title Style</a:t>
            </a:r>
          </a:p>
        </p:txBody>
      </p:sp>
      <p:pic>
        <p:nvPicPr>
          <p:cNvPr id="12" name="Picture 11">
            <a:extLst>
              <a:ext uri="{FF2B5EF4-FFF2-40B4-BE49-F238E27FC236}">
                <a16:creationId xmlns:a16="http://schemas.microsoft.com/office/drawing/2014/main" id="{05646E1B-8AC1-2747-AA32-3AD3777534A7}"/>
              </a:ext>
            </a:extLst>
          </p:cNvPr>
          <p:cNvPicPr>
            <a:picLocks noChangeAspect="1"/>
          </p:cNvPicPr>
          <p:nvPr userDrawn="1"/>
        </p:nvPicPr>
        <p:blipFill>
          <a:blip r:embed="rId2"/>
          <a:srcRect/>
          <a:stretch/>
        </p:blipFill>
        <p:spPr>
          <a:xfrm>
            <a:off x="289560" y="5811592"/>
            <a:ext cx="2405692" cy="781467"/>
          </a:xfrm>
          <a:prstGeom prst="rect">
            <a:avLst/>
          </a:prstGeom>
        </p:spPr>
      </p:pic>
    </p:spTree>
    <p:extLst>
      <p:ext uri="{BB962C8B-B14F-4D97-AF65-F5344CB8AC3E}">
        <p14:creationId xmlns:p14="http://schemas.microsoft.com/office/powerpoint/2010/main" val="35410137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FF3654E1-7DE7-684E-A731-E8900B2B1775}"/>
              </a:ext>
            </a:extLst>
          </p:cNvPr>
          <p:cNvSpPr/>
          <p:nvPr userDrawn="1"/>
        </p:nvSpPr>
        <p:spPr>
          <a:xfrm rot="16200000">
            <a:off x="6756299" y="375889"/>
            <a:ext cx="5175249" cy="5696157"/>
          </a:xfrm>
          <a:prstGeom prst="rect">
            <a:avLst/>
          </a:prstGeom>
          <a:solidFill>
            <a:srgbClr val="0057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44FB1C8-0097-A744-9C40-A43E16F645E3}"/>
              </a:ext>
            </a:extLst>
          </p:cNvPr>
          <p:cNvSpPr>
            <a:spLocks noGrp="1"/>
          </p:cNvSpPr>
          <p:nvPr>
            <p:ph type="title" hasCustomPrompt="1"/>
          </p:nvPr>
        </p:nvSpPr>
        <p:spPr>
          <a:xfrm>
            <a:off x="704643" y="1000581"/>
            <a:ext cx="4831080" cy="867728"/>
          </a:xfrm>
        </p:spPr>
        <p:txBody>
          <a:bodyPr>
            <a:noAutofit/>
          </a:bodyPr>
          <a:lstStyle>
            <a:lvl1pPr>
              <a:defRPr sz="3600" b="1" i="0">
                <a:solidFill>
                  <a:srgbClr val="7AC153"/>
                </a:solidFill>
                <a:latin typeface="Candara" panose="020E0502030303020204" pitchFamily="34" charset="0"/>
              </a:defRPr>
            </a:lvl1pPr>
          </a:lstStyle>
          <a:p>
            <a:r>
              <a:rPr lang="en-US" dirty="0"/>
              <a:t>Click To Edit Master Title Style</a:t>
            </a:r>
          </a:p>
        </p:txBody>
      </p:sp>
      <p:pic>
        <p:nvPicPr>
          <p:cNvPr id="12" name="Picture 11">
            <a:extLst>
              <a:ext uri="{FF2B5EF4-FFF2-40B4-BE49-F238E27FC236}">
                <a16:creationId xmlns:a16="http://schemas.microsoft.com/office/drawing/2014/main" id="{63219EE6-CAAF-AB4A-BEE1-BAE54C3FBDC7}"/>
              </a:ext>
            </a:extLst>
          </p:cNvPr>
          <p:cNvPicPr>
            <a:picLocks noChangeAspect="1"/>
          </p:cNvPicPr>
          <p:nvPr userDrawn="1"/>
        </p:nvPicPr>
        <p:blipFill>
          <a:blip r:embed="rId2"/>
          <a:srcRect/>
          <a:stretch/>
        </p:blipFill>
        <p:spPr>
          <a:xfrm>
            <a:off x="289560" y="5811592"/>
            <a:ext cx="2405692" cy="781467"/>
          </a:xfrm>
          <a:prstGeom prst="rect">
            <a:avLst/>
          </a:prstGeom>
        </p:spPr>
      </p:pic>
    </p:spTree>
    <p:extLst>
      <p:ext uri="{BB962C8B-B14F-4D97-AF65-F5344CB8AC3E}">
        <p14:creationId xmlns:p14="http://schemas.microsoft.com/office/powerpoint/2010/main" val="1769002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C4598-BC00-E544-996D-AC93FB697C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789446-FB31-A34F-B113-69291F7D3B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C133D9-2DA6-D14E-ABA3-448F48E66A21}"/>
              </a:ext>
            </a:extLst>
          </p:cNvPr>
          <p:cNvSpPr>
            <a:spLocks noGrp="1"/>
          </p:cNvSpPr>
          <p:nvPr>
            <p:ph type="dt" sz="half" idx="10"/>
          </p:nvPr>
        </p:nvSpPr>
        <p:spPr/>
        <p:txBody>
          <a:bodyPr/>
          <a:lstStyle/>
          <a:p>
            <a:fld id="{84E10E7B-D7AB-6145-A570-9138076DAD92}" type="datetimeFigureOut">
              <a:rPr lang="en-US" smtClean="0"/>
              <a:t>6/8/23</a:t>
            </a:fld>
            <a:endParaRPr lang="en-US" dirty="0"/>
          </a:p>
        </p:txBody>
      </p:sp>
      <p:sp>
        <p:nvSpPr>
          <p:cNvPr id="5" name="Footer Placeholder 4">
            <a:extLst>
              <a:ext uri="{FF2B5EF4-FFF2-40B4-BE49-F238E27FC236}">
                <a16:creationId xmlns:a16="http://schemas.microsoft.com/office/drawing/2014/main" id="{EAEB395C-357B-EC45-8B88-86C38C3F826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30C6D5B-1A60-784F-B1F1-C28A9A12014C}"/>
              </a:ext>
            </a:extLst>
          </p:cNvPr>
          <p:cNvSpPr>
            <a:spLocks noGrp="1"/>
          </p:cNvSpPr>
          <p:nvPr>
            <p:ph type="sldNum" sz="quarter" idx="12"/>
          </p:nvPr>
        </p:nvSpPr>
        <p:spPr/>
        <p:txBody>
          <a:bodyPr/>
          <a:lstStyle/>
          <a:p>
            <a:fld id="{039808B0-AF5C-CC48-B1EA-70BCC4F7BD53}" type="slidenum">
              <a:rPr lang="en-US" smtClean="0"/>
              <a:t>‹#›</a:t>
            </a:fld>
            <a:endParaRPr lang="en-US" dirty="0"/>
          </a:p>
        </p:txBody>
      </p:sp>
    </p:spTree>
    <p:extLst>
      <p:ext uri="{BB962C8B-B14F-4D97-AF65-F5344CB8AC3E}">
        <p14:creationId xmlns:p14="http://schemas.microsoft.com/office/powerpoint/2010/main" val="17191673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E686C-2FC2-C54B-A903-03D26CBAA0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83293F-C85A-8A48-9900-0C4D9D084E8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DE6F5E-6F05-F243-8CA0-04D8A1C37812}"/>
              </a:ext>
            </a:extLst>
          </p:cNvPr>
          <p:cNvSpPr>
            <a:spLocks noGrp="1"/>
          </p:cNvSpPr>
          <p:nvPr>
            <p:ph type="dt" sz="half" idx="10"/>
          </p:nvPr>
        </p:nvSpPr>
        <p:spPr/>
        <p:txBody>
          <a:bodyPr/>
          <a:lstStyle/>
          <a:p>
            <a:fld id="{84E10E7B-D7AB-6145-A570-9138076DAD92}" type="datetimeFigureOut">
              <a:rPr lang="en-US" smtClean="0"/>
              <a:t>6/8/23</a:t>
            </a:fld>
            <a:endParaRPr lang="en-US" dirty="0"/>
          </a:p>
        </p:txBody>
      </p:sp>
      <p:sp>
        <p:nvSpPr>
          <p:cNvPr id="5" name="Footer Placeholder 4">
            <a:extLst>
              <a:ext uri="{FF2B5EF4-FFF2-40B4-BE49-F238E27FC236}">
                <a16:creationId xmlns:a16="http://schemas.microsoft.com/office/drawing/2014/main" id="{F2F62B9E-EDD3-0044-A5C4-D12A8830154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73D256-3157-1F49-98D9-5EB96131CFF5}"/>
              </a:ext>
            </a:extLst>
          </p:cNvPr>
          <p:cNvSpPr>
            <a:spLocks noGrp="1"/>
          </p:cNvSpPr>
          <p:nvPr>
            <p:ph type="sldNum" sz="quarter" idx="12"/>
          </p:nvPr>
        </p:nvSpPr>
        <p:spPr/>
        <p:txBody>
          <a:bodyPr/>
          <a:lstStyle/>
          <a:p>
            <a:fld id="{039808B0-AF5C-CC48-B1EA-70BCC4F7BD53}" type="slidenum">
              <a:rPr lang="en-US" smtClean="0"/>
              <a:t>‹#›</a:t>
            </a:fld>
            <a:endParaRPr lang="en-US" dirty="0"/>
          </a:p>
        </p:txBody>
      </p:sp>
    </p:spTree>
    <p:extLst>
      <p:ext uri="{BB962C8B-B14F-4D97-AF65-F5344CB8AC3E}">
        <p14:creationId xmlns:p14="http://schemas.microsoft.com/office/powerpoint/2010/main" val="22530072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A05A8-1DA3-D746-AE6F-4E4BDF29029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8B0BB07-DD92-3F4A-A4CF-0C3EEEE189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E0A4CA1-1039-1542-B4EE-C95D04F74D2F}"/>
              </a:ext>
            </a:extLst>
          </p:cNvPr>
          <p:cNvSpPr>
            <a:spLocks noGrp="1"/>
          </p:cNvSpPr>
          <p:nvPr>
            <p:ph type="dt" sz="half" idx="10"/>
          </p:nvPr>
        </p:nvSpPr>
        <p:spPr/>
        <p:txBody>
          <a:bodyPr/>
          <a:lstStyle/>
          <a:p>
            <a:fld id="{84E10E7B-D7AB-6145-A570-9138076DAD92}" type="datetimeFigureOut">
              <a:rPr lang="en-US" smtClean="0"/>
              <a:t>6/8/23</a:t>
            </a:fld>
            <a:endParaRPr lang="en-US" dirty="0"/>
          </a:p>
        </p:txBody>
      </p:sp>
      <p:sp>
        <p:nvSpPr>
          <p:cNvPr id="5" name="Footer Placeholder 4">
            <a:extLst>
              <a:ext uri="{FF2B5EF4-FFF2-40B4-BE49-F238E27FC236}">
                <a16:creationId xmlns:a16="http://schemas.microsoft.com/office/drawing/2014/main" id="{2E5BD541-4147-0C45-850A-96821283787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9DE2385-F857-2043-84F4-FDD9A8F7BCAA}"/>
              </a:ext>
            </a:extLst>
          </p:cNvPr>
          <p:cNvSpPr>
            <a:spLocks noGrp="1"/>
          </p:cNvSpPr>
          <p:nvPr>
            <p:ph type="sldNum" sz="quarter" idx="12"/>
          </p:nvPr>
        </p:nvSpPr>
        <p:spPr/>
        <p:txBody>
          <a:bodyPr/>
          <a:lstStyle/>
          <a:p>
            <a:fld id="{039808B0-AF5C-CC48-B1EA-70BCC4F7BD53}" type="slidenum">
              <a:rPr lang="en-US" smtClean="0"/>
              <a:t>‹#›</a:t>
            </a:fld>
            <a:endParaRPr lang="en-US" dirty="0"/>
          </a:p>
        </p:txBody>
      </p:sp>
    </p:spTree>
    <p:extLst>
      <p:ext uri="{BB962C8B-B14F-4D97-AF65-F5344CB8AC3E}">
        <p14:creationId xmlns:p14="http://schemas.microsoft.com/office/powerpoint/2010/main" val="5868171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C85C2-9C96-6940-8D7E-588262A312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0912BD-98F4-2345-872A-CD6D4E8014C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E24A1C-109C-3A4F-B6BC-89098100256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704BEA-6FB3-8C4B-8C19-D234463B372B}"/>
              </a:ext>
            </a:extLst>
          </p:cNvPr>
          <p:cNvSpPr>
            <a:spLocks noGrp="1"/>
          </p:cNvSpPr>
          <p:nvPr>
            <p:ph type="dt" sz="half" idx="10"/>
          </p:nvPr>
        </p:nvSpPr>
        <p:spPr/>
        <p:txBody>
          <a:bodyPr/>
          <a:lstStyle/>
          <a:p>
            <a:fld id="{84E10E7B-D7AB-6145-A570-9138076DAD92}" type="datetimeFigureOut">
              <a:rPr lang="en-US" smtClean="0"/>
              <a:t>6/8/23</a:t>
            </a:fld>
            <a:endParaRPr lang="en-US" dirty="0"/>
          </a:p>
        </p:txBody>
      </p:sp>
      <p:sp>
        <p:nvSpPr>
          <p:cNvPr id="6" name="Footer Placeholder 5">
            <a:extLst>
              <a:ext uri="{FF2B5EF4-FFF2-40B4-BE49-F238E27FC236}">
                <a16:creationId xmlns:a16="http://schemas.microsoft.com/office/drawing/2014/main" id="{DA7ABAE1-9F7C-F64C-AE0C-567C37679C1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6CF815A-1538-0547-8F43-6539E077DAAE}"/>
              </a:ext>
            </a:extLst>
          </p:cNvPr>
          <p:cNvSpPr>
            <a:spLocks noGrp="1"/>
          </p:cNvSpPr>
          <p:nvPr>
            <p:ph type="sldNum" sz="quarter" idx="12"/>
          </p:nvPr>
        </p:nvSpPr>
        <p:spPr/>
        <p:txBody>
          <a:bodyPr/>
          <a:lstStyle/>
          <a:p>
            <a:fld id="{039808B0-AF5C-CC48-B1EA-70BCC4F7BD53}" type="slidenum">
              <a:rPr lang="en-US" smtClean="0"/>
              <a:t>‹#›</a:t>
            </a:fld>
            <a:endParaRPr lang="en-US" dirty="0"/>
          </a:p>
        </p:txBody>
      </p:sp>
    </p:spTree>
    <p:extLst>
      <p:ext uri="{BB962C8B-B14F-4D97-AF65-F5344CB8AC3E}">
        <p14:creationId xmlns:p14="http://schemas.microsoft.com/office/powerpoint/2010/main" val="417385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4734B-6462-3140-B93A-50C42DA1EA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0C2113-9DC6-C142-919C-80505F98F1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A5C92B3-0B83-2248-865C-FD5E5A77B4A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6E8E0F-895E-514A-88AC-C96896F569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A8BCDEC-9081-0F44-876F-C337822BDA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0F381F-8458-8741-897B-6648CCD734BC}"/>
              </a:ext>
            </a:extLst>
          </p:cNvPr>
          <p:cNvSpPr>
            <a:spLocks noGrp="1"/>
          </p:cNvSpPr>
          <p:nvPr>
            <p:ph type="dt" sz="half" idx="10"/>
          </p:nvPr>
        </p:nvSpPr>
        <p:spPr/>
        <p:txBody>
          <a:bodyPr/>
          <a:lstStyle/>
          <a:p>
            <a:fld id="{84E10E7B-D7AB-6145-A570-9138076DAD92}" type="datetimeFigureOut">
              <a:rPr lang="en-US" smtClean="0"/>
              <a:t>6/8/23</a:t>
            </a:fld>
            <a:endParaRPr lang="en-US" dirty="0"/>
          </a:p>
        </p:txBody>
      </p:sp>
      <p:sp>
        <p:nvSpPr>
          <p:cNvPr id="8" name="Footer Placeholder 7">
            <a:extLst>
              <a:ext uri="{FF2B5EF4-FFF2-40B4-BE49-F238E27FC236}">
                <a16:creationId xmlns:a16="http://schemas.microsoft.com/office/drawing/2014/main" id="{C9045C64-4DBF-B849-9789-F1D2D705AD0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FE1FFC0-158F-6D41-9A87-2171456F8DFF}"/>
              </a:ext>
            </a:extLst>
          </p:cNvPr>
          <p:cNvSpPr>
            <a:spLocks noGrp="1"/>
          </p:cNvSpPr>
          <p:nvPr>
            <p:ph type="sldNum" sz="quarter" idx="12"/>
          </p:nvPr>
        </p:nvSpPr>
        <p:spPr/>
        <p:txBody>
          <a:bodyPr/>
          <a:lstStyle/>
          <a:p>
            <a:fld id="{039808B0-AF5C-CC48-B1EA-70BCC4F7BD53}" type="slidenum">
              <a:rPr lang="en-US" smtClean="0"/>
              <a:t>‹#›</a:t>
            </a:fld>
            <a:endParaRPr lang="en-US" dirty="0"/>
          </a:p>
        </p:txBody>
      </p:sp>
    </p:spTree>
    <p:extLst>
      <p:ext uri="{BB962C8B-B14F-4D97-AF65-F5344CB8AC3E}">
        <p14:creationId xmlns:p14="http://schemas.microsoft.com/office/powerpoint/2010/main" val="39860665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B3BC4-FD49-E447-A078-B3A949CAB2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45E875-1C58-B947-A53A-8F753EFAE889}"/>
              </a:ext>
            </a:extLst>
          </p:cNvPr>
          <p:cNvSpPr>
            <a:spLocks noGrp="1"/>
          </p:cNvSpPr>
          <p:nvPr>
            <p:ph type="dt" sz="half" idx="10"/>
          </p:nvPr>
        </p:nvSpPr>
        <p:spPr/>
        <p:txBody>
          <a:bodyPr/>
          <a:lstStyle/>
          <a:p>
            <a:fld id="{84E10E7B-D7AB-6145-A570-9138076DAD92}" type="datetimeFigureOut">
              <a:rPr lang="en-US" smtClean="0"/>
              <a:t>6/8/23</a:t>
            </a:fld>
            <a:endParaRPr lang="en-US" dirty="0"/>
          </a:p>
        </p:txBody>
      </p:sp>
      <p:sp>
        <p:nvSpPr>
          <p:cNvPr id="4" name="Footer Placeholder 3">
            <a:extLst>
              <a:ext uri="{FF2B5EF4-FFF2-40B4-BE49-F238E27FC236}">
                <a16:creationId xmlns:a16="http://schemas.microsoft.com/office/drawing/2014/main" id="{B3D7CE62-BC3C-494B-A063-3AD3EBC0ACB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CED10ED-187B-1F45-86C6-C67F8ABA0F3E}"/>
              </a:ext>
            </a:extLst>
          </p:cNvPr>
          <p:cNvSpPr>
            <a:spLocks noGrp="1"/>
          </p:cNvSpPr>
          <p:nvPr>
            <p:ph type="sldNum" sz="quarter" idx="12"/>
          </p:nvPr>
        </p:nvSpPr>
        <p:spPr/>
        <p:txBody>
          <a:bodyPr/>
          <a:lstStyle/>
          <a:p>
            <a:fld id="{039808B0-AF5C-CC48-B1EA-70BCC4F7BD53}" type="slidenum">
              <a:rPr lang="en-US" smtClean="0"/>
              <a:t>‹#›</a:t>
            </a:fld>
            <a:endParaRPr lang="en-US" dirty="0"/>
          </a:p>
        </p:txBody>
      </p:sp>
    </p:spTree>
    <p:extLst>
      <p:ext uri="{BB962C8B-B14F-4D97-AF65-F5344CB8AC3E}">
        <p14:creationId xmlns:p14="http://schemas.microsoft.com/office/powerpoint/2010/main" val="1839844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5" name="Footer Placeholder 4">
            <a:extLst>
              <a:ext uri="{FF2B5EF4-FFF2-40B4-BE49-F238E27FC236}">
                <a16:creationId xmlns:a16="http://schemas.microsoft.com/office/drawing/2014/main" id="{6B4A9EBF-E22B-3E42-84C4-862169E4A907}"/>
              </a:ext>
            </a:extLst>
          </p:cNvPr>
          <p:cNvSpPr>
            <a:spLocks noGrp="1"/>
          </p:cNvSpPr>
          <p:nvPr>
            <p:ph type="ftr" sz="quarter" idx="11"/>
          </p:nvPr>
        </p:nvSpPr>
        <p:spPr>
          <a:xfrm>
            <a:off x="8890000" y="6213796"/>
            <a:ext cx="2491702" cy="375453"/>
          </a:xfrm>
          <a:prstGeom prst="rect">
            <a:avLst/>
          </a:prstGeom>
        </p:spPr>
        <p:txBody>
          <a:bodyPr/>
          <a:lstStyle>
            <a:lvl1pPr algn="r">
              <a:defRPr sz="1100">
                <a:solidFill>
                  <a:schemeClr val="bg1"/>
                </a:solidFill>
              </a:defRPr>
            </a:lvl1pPr>
          </a:lstStyle>
          <a:p>
            <a:r>
              <a:rPr lang="en-US" dirty="0"/>
              <a:t>The Hatcher Group</a:t>
            </a:r>
          </a:p>
        </p:txBody>
      </p:sp>
      <p:sp>
        <p:nvSpPr>
          <p:cNvPr id="16" name="Slide Number Placeholder 5">
            <a:extLst>
              <a:ext uri="{FF2B5EF4-FFF2-40B4-BE49-F238E27FC236}">
                <a16:creationId xmlns:a16="http://schemas.microsoft.com/office/drawing/2014/main" id="{25A41A93-58ED-7641-BAE2-99937809AA70}"/>
              </a:ext>
            </a:extLst>
          </p:cNvPr>
          <p:cNvSpPr>
            <a:spLocks noGrp="1"/>
          </p:cNvSpPr>
          <p:nvPr>
            <p:ph type="sldNum" sz="quarter" idx="12"/>
          </p:nvPr>
        </p:nvSpPr>
        <p:spPr>
          <a:xfrm>
            <a:off x="11490959" y="6217606"/>
            <a:ext cx="423119" cy="375453"/>
          </a:xfrm>
          <a:prstGeom prst="rect">
            <a:avLst/>
          </a:prstGeom>
        </p:spPr>
        <p:txBody>
          <a:bodyPr/>
          <a:lstStyle>
            <a:lvl1pPr algn="ctr">
              <a:defRPr sz="1000">
                <a:solidFill>
                  <a:schemeClr val="bg1"/>
                </a:solidFill>
              </a:defRPr>
            </a:lvl1pPr>
          </a:lstStyle>
          <a:p>
            <a:fld id="{C1DA0818-D07E-B14A-9BC3-E4DE0D61F802}" type="slidenum">
              <a:rPr lang="en-US" smtClean="0"/>
              <a:pPr/>
              <a:t>‹#›</a:t>
            </a:fld>
            <a:endParaRPr lang="en-US" dirty="0"/>
          </a:p>
        </p:txBody>
      </p:sp>
      <p:pic>
        <p:nvPicPr>
          <p:cNvPr id="19" name="Picture 18">
            <a:extLst>
              <a:ext uri="{FF2B5EF4-FFF2-40B4-BE49-F238E27FC236}">
                <a16:creationId xmlns:a16="http://schemas.microsoft.com/office/drawing/2014/main" id="{BA1E011A-9A33-D84D-809E-C75BDEFAC354}"/>
              </a:ext>
            </a:extLst>
          </p:cNvPr>
          <p:cNvPicPr>
            <a:picLocks noChangeAspect="1"/>
          </p:cNvPicPr>
          <p:nvPr userDrawn="1"/>
        </p:nvPicPr>
        <p:blipFill>
          <a:blip r:embed="rId2"/>
          <a:srcRect/>
          <a:stretch/>
        </p:blipFill>
        <p:spPr>
          <a:xfrm>
            <a:off x="566057" y="4506242"/>
            <a:ext cx="1562863" cy="507681"/>
          </a:xfrm>
          <a:prstGeom prst="rect">
            <a:avLst/>
          </a:prstGeom>
        </p:spPr>
      </p:pic>
      <p:pic>
        <p:nvPicPr>
          <p:cNvPr id="8" name="Picture 7" descr="Wave.jpg">
            <a:extLst>
              <a:ext uri="{FF2B5EF4-FFF2-40B4-BE49-F238E27FC236}">
                <a16:creationId xmlns:a16="http://schemas.microsoft.com/office/drawing/2014/main" id="{EF7139E1-3947-BF40-81F0-07ED502B60F4}"/>
              </a:ext>
            </a:extLst>
          </p:cNvPr>
          <p:cNvPicPr>
            <a:picLocks noChangeAspect="1"/>
          </p:cNvPicPr>
          <p:nvPr userDrawn="1"/>
        </p:nvPicPr>
        <p:blipFill rotWithShape="1">
          <a:blip r:embed="rId3"/>
          <a:srcRect t="16639"/>
          <a:stretch/>
        </p:blipFill>
        <p:spPr>
          <a:xfrm rot="10800000">
            <a:off x="0" y="5808430"/>
            <a:ext cx="12192000" cy="1049570"/>
          </a:xfrm>
          <a:prstGeom prst="rect">
            <a:avLst/>
          </a:prstGeom>
          <a:scene3d>
            <a:camera prst="orthographicFront">
              <a:rot lat="0" lon="10800000" rev="0"/>
            </a:camera>
            <a:lightRig rig="threePt" dir="t"/>
          </a:scene3d>
        </p:spPr>
      </p:pic>
      <p:pic>
        <p:nvPicPr>
          <p:cNvPr id="10" name="Picture 9">
            <a:extLst>
              <a:ext uri="{FF2B5EF4-FFF2-40B4-BE49-F238E27FC236}">
                <a16:creationId xmlns:a16="http://schemas.microsoft.com/office/drawing/2014/main" id="{64C3D453-8076-C04F-ABD4-1F0C8CFCC932}"/>
              </a:ext>
            </a:extLst>
          </p:cNvPr>
          <p:cNvPicPr>
            <a:picLocks noChangeAspect="1"/>
          </p:cNvPicPr>
          <p:nvPr userDrawn="1"/>
        </p:nvPicPr>
        <p:blipFill>
          <a:blip r:embed="rId2"/>
          <a:srcRect/>
          <a:stretch/>
        </p:blipFill>
        <p:spPr>
          <a:xfrm>
            <a:off x="289559" y="5960534"/>
            <a:ext cx="2397898" cy="778934"/>
          </a:xfrm>
          <a:prstGeom prst="rect">
            <a:avLst/>
          </a:prstGeom>
        </p:spPr>
      </p:pic>
    </p:spTree>
    <p:extLst>
      <p:ext uri="{BB962C8B-B14F-4D97-AF65-F5344CB8AC3E}">
        <p14:creationId xmlns:p14="http://schemas.microsoft.com/office/powerpoint/2010/main" val="15330595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672AB2-A2D4-AB46-A71B-FB3F9DAE234E}"/>
              </a:ext>
            </a:extLst>
          </p:cNvPr>
          <p:cNvSpPr>
            <a:spLocks noGrp="1"/>
          </p:cNvSpPr>
          <p:nvPr>
            <p:ph type="dt" sz="half" idx="10"/>
          </p:nvPr>
        </p:nvSpPr>
        <p:spPr/>
        <p:txBody>
          <a:bodyPr/>
          <a:lstStyle/>
          <a:p>
            <a:fld id="{84E10E7B-D7AB-6145-A570-9138076DAD92}" type="datetimeFigureOut">
              <a:rPr lang="en-US" smtClean="0"/>
              <a:t>6/8/23</a:t>
            </a:fld>
            <a:endParaRPr lang="en-US" dirty="0"/>
          </a:p>
        </p:txBody>
      </p:sp>
      <p:sp>
        <p:nvSpPr>
          <p:cNvPr id="3" name="Footer Placeholder 2">
            <a:extLst>
              <a:ext uri="{FF2B5EF4-FFF2-40B4-BE49-F238E27FC236}">
                <a16:creationId xmlns:a16="http://schemas.microsoft.com/office/drawing/2014/main" id="{4A80D631-85FF-F840-B53C-E7A32AE334D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70EE5E7-4D57-8E4C-8AE0-F02DD8D98C83}"/>
              </a:ext>
            </a:extLst>
          </p:cNvPr>
          <p:cNvSpPr>
            <a:spLocks noGrp="1"/>
          </p:cNvSpPr>
          <p:nvPr>
            <p:ph type="sldNum" sz="quarter" idx="12"/>
          </p:nvPr>
        </p:nvSpPr>
        <p:spPr/>
        <p:txBody>
          <a:bodyPr/>
          <a:lstStyle/>
          <a:p>
            <a:fld id="{039808B0-AF5C-CC48-B1EA-70BCC4F7BD53}" type="slidenum">
              <a:rPr lang="en-US" smtClean="0"/>
              <a:t>‹#›</a:t>
            </a:fld>
            <a:endParaRPr lang="en-US" dirty="0"/>
          </a:p>
        </p:txBody>
      </p:sp>
    </p:spTree>
    <p:extLst>
      <p:ext uri="{BB962C8B-B14F-4D97-AF65-F5344CB8AC3E}">
        <p14:creationId xmlns:p14="http://schemas.microsoft.com/office/powerpoint/2010/main" val="33319490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43CD-7E15-ED40-AD16-9E54F5BF77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273707E-DA2A-3647-AD2C-191B4295A4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062233-B6B4-9546-BF28-4649C5EF5E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2BDCE9A-8D70-CB42-8E86-AF12761A75CB}"/>
              </a:ext>
            </a:extLst>
          </p:cNvPr>
          <p:cNvSpPr>
            <a:spLocks noGrp="1"/>
          </p:cNvSpPr>
          <p:nvPr>
            <p:ph type="dt" sz="half" idx="10"/>
          </p:nvPr>
        </p:nvSpPr>
        <p:spPr/>
        <p:txBody>
          <a:bodyPr/>
          <a:lstStyle/>
          <a:p>
            <a:fld id="{84E10E7B-D7AB-6145-A570-9138076DAD92}" type="datetimeFigureOut">
              <a:rPr lang="en-US" smtClean="0"/>
              <a:t>6/8/23</a:t>
            </a:fld>
            <a:endParaRPr lang="en-US" dirty="0"/>
          </a:p>
        </p:txBody>
      </p:sp>
      <p:sp>
        <p:nvSpPr>
          <p:cNvPr id="6" name="Footer Placeholder 5">
            <a:extLst>
              <a:ext uri="{FF2B5EF4-FFF2-40B4-BE49-F238E27FC236}">
                <a16:creationId xmlns:a16="http://schemas.microsoft.com/office/drawing/2014/main" id="{8D5B93A1-1584-2D49-BC45-0F8C6735C6A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3B24D8C-5175-3743-9314-147808D624D9}"/>
              </a:ext>
            </a:extLst>
          </p:cNvPr>
          <p:cNvSpPr>
            <a:spLocks noGrp="1"/>
          </p:cNvSpPr>
          <p:nvPr>
            <p:ph type="sldNum" sz="quarter" idx="12"/>
          </p:nvPr>
        </p:nvSpPr>
        <p:spPr/>
        <p:txBody>
          <a:bodyPr/>
          <a:lstStyle/>
          <a:p>
            <a:fld id="{039808B0-AF5C-CC48-B1EA-70BCC4F7BD53}" type="slidenum">
              <a:rPr lang="en-US" smtClean="0"/>
              <a:t>‹#›</a:t>
            </a:fld>
            <a:endParaRPr lang="en-US" dirty="0"/>
          </a:p>
        </p:txBody>
      </p:sp>
    </p:spTree>
    <p:extLst>
      <p:ext uri="{BB962C8B-B14F-4D97-AF65-F5344CB8AC3E}">
        <p14:creationId xmlns:p14="http://schemas.microsoft.com/office/powerpoint/2010/main" val="1588341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E305E-A456-C741-AA4C-FA9908DDA5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69E814-1526-5E49-B8E5-09780CE898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040BC30-8C03-D04D-B277-BFFD36077A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3D2A48D-51B6-D140-AC20-60E8F81A78F1}"/>
              </a:ext>
            </a:extLst>
          </p:cNvPr>
          <p:cNvSpPr>
            <a:spLocks noGrp="1"/>
          </p:cNvSpPr>
          <p:nvPr>
            <p:ph type="dt" sz="half" idx="10"/>
          </p:nvPr>
        </p:nvSpPr>
        <p:spPr/>
        <p:txBody>
          <a:bodyPr/>
          <a:lstStyle/>
          <a:p>
            <a:fld id="{84E10E7B-D7AB-6145-A570-9138076DAD92}" type="datetimeFigureOut">
              <a:rPr lang="en-US" smtClean="0"/>
              <a:t>6/8/23</a:t>
            </a:fld>
            <a:endParaRPr lang="en-US" dirty="0"/>
          </a:p>
        </p:txBody>
      </p:sp>
      <p:sp>
        <p:nvSpPr>
          <p:cNvPr id="6" name="Footer Placeholder 5">
            <a:extLst>
              <a:ext uri="{FF2B5EF4-FFF2-40B4-BE49-F238E27FC236}">
                <a16:creationId xmlns:a16="http://schemas.microsoft.com/office/drawing/2014/main" id="{0235A6E8-F4B6-3C4C-9B12-18F7654E5C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818D3F-CB39-8545-B52C-DA64AD3AA343}"/>
              </a:ext>
            </a:extLst>
          </p:cNvPr>
          <p:cNvSpPr>
            <a:spLocks noGrp="1"/>
          </p:cNvSpPr>
          <p:nvPr>
            <p:ph type="sldNum" sz="quarter" idx="12"/>
          </p:nvPr>
        </p:nvSpPr>
        <p:spPr/>
        <p:txBody>
          <a:bodyPr/>
          <a:lstStyle/>
          <a:p>
            <a:fld id="{039808B0-AF5C-CC48-B1EA-70BCC4F7BD53}" type="slidenum">
              <a:rPr lang="en-US" smtClean="0"/>
              <a:t>‹#›</a:t>
            </a:fld>
            <a:endParaRPr lang="en-US" dirty="0"/>
          </a:p>
        </p:txBody>
      </p:sp>
    </p:spTree>
    <p:extLst>
      <p:ext uri="{BB962C8B-B14F-4D97-AF65-F5344CB8AC3E}">
        <p14:creationId xmlns:p14="http://schemas.microsoft.com/office/powerpoint/2010/main" val="29592373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417EA-5F2C-C145-8D94-0160475A2CF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7FDA61-8F93-2448-A419-8433D94A064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06F027-4682-AC44-AB44-29202DEA3F7A}"/>
              </a:ext>
            </a:extLst>
          </p:cNvPr>
          <p:cNvSpPr>
            <a:spLocks noGrp="1"/>
          </p:cNvSpPr>
          <p:nvPr>
            <p:ph type="dt" sz="half" idx="10"/>
          </p:nvPr>
        </p:nvSpPr>
        <p:spPr/>
        <p:txBody>
          <a:bodyPr/>
          <a:lstStyle/>
          <a:p>
            <a:fld id="{84E10E7B-D7AB-6145-A570-9138076DAD92}" type="datetimeFigureOut">
              <a:rPr lang="en-US" smtClean="0"/>
              <a:t>6/8/23</a:t>
            </a:fld>
            <a:endParaRPr lang="en-US" dirty="0"/>
          </a:p>
        </p:txBody>
      </p:sp>
      <p:sp>
        <p:nvSpPr>
          <p:cNvPr id="5" name="Footer Placeholder 4">
            <a:extLst>
              <a:ext uri="{FF2B5EF4-FFF2-40B4-BE49-F238E27FC236}">
                <a16:creationId xmlns:a16="http://schemas.microsoft.com/office/drawing/2014/main" id="{F833ABFC-3B90-3A44-BF0B-0E401A28337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91C6F11-D1A2-7241-BA55-53F10906C5C5}"/>
              </a:ext>
            </a:extLst>
          </p:cNvPr>
          <p:cNvSpPr>
            <a:spLocks noGrp="1"/>
          </p:cNvSpPr>
          <p:nvPr>
            <p:ph type="sldNum" sz="quarter" idx="12"/>
          </p:nvPr>
        </p:nvSpPr>
        <p:spPr/>
        <p:txBody>
          <a:bodyPr/>
          <a:lstStyle/>
          <a:p>
            <a:fld id="{039808B0-AF5C-CC48-B1EA-70BCC4F7BD53}" type="slidenum">
              <a:rPr lang="en-US" smtClean="0"/>
              <a:t>‹#›</a:t>
            </a:fld>
            <a:endParaRPr lang="en-US" dirty="0"/>
          </a:p>
        </p:txBody>
      </p:sp>
    </p:spTree>
    <p:extLst>
      <p:ext uri="{BB962C8B-B14F-4D97-AF65-F5344CB8AC3E}">
        <p14:creationId xmlns:p14="http://schemas.microsoft.com/office/powerpoint/2010/main" val="24431301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A2236B-E2DC-394A-8640-DA3C8BA9A1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BD47AD-7C65-6248-AE56-43A9E235CE5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D0C042-59B5-D946-BACA-594CF06C4870}"/>
              </a:ext>
            </a:extLst>
          </p:cNvPr>
          <p:cNvSpPr>
            <a:spLocks noGrp="1"/>
          </p:cNvSpPr>
          <p:nvPr>
            <p:ph type="dt" sz="half" idx="10"/>
          </p:nvPr>
        </p:nvSpPr>
        <p:spPr/>
        <p:txBody>
          <a:bodyPr/>
          <a:lstStyle/>
          <a:p>
            <a:fld id="{84E10E7B-D7AB-6145-A570-9138076DAD92}" type="datetimeFigureOut">
              <a:rPr lang="en-US" smtClean="0"/>
              <a:t>6/8/23</a:t>
            </a:fld>
            <a:endParaRPr lang="en-US" dirty="0"/>
          </a:p>
        </p:txBody>
      </p:sp>
      <p:sp>
        <p:nvSpPr>
          <p:cNvPr id="5" name="Footer Placeholder 4">
            <a:extLst>
              <a:ext uri="{FF2B5EF4-FFF2-40B4-BE49-F238E27FC236}">
                <a16:creationId xmlns:a16="http://schemas.microsoft.com/office/drawing/2014/main" id="{C65AADC3-8C73-5742-8054-6A8F4C40F24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E399D05-A066-4043-8712-0072C23F86D0}"/>
              </a:ext>
            </a:extLst>
          </p:cNvPr>
          <p:cNvSpPr>
            <a:spLocks noGrp="1"/>
          </p:cNvSpPr>
          <p:nvPr>
            <p:ph type="sldNum" sz="quarter" idx="12"/>
          </p:nvPr>
        </p:nvSpPr>
        <p:spPr/>
        <p:txBody>
          <a:bodyPr/>
          <a:lstStyle/>
          <a:p>
            <a:fld id="{039808B0-AF5C-CC48-B1EA-70BCC4F7BD53}" type="slidenum">
              <a:rPr lang="en-US" smtClean="0"/>
              <a:t>‹#›</a:t>
            </a:fld>
            <a:endParaRPr lang="en-US" dirty="0"/>
          </a:p>
        </p:txBody>
      </p:sp>
    </p:spTree>
    <p:extLst>
      <p:ext uri="{BB962C8B-B14F-4D97-AF65-F5344CB8AC3E}">
        <p14:creationId xmlns:p14="http://schemas.microsoft.com/office/powerpoint/2010/main" val="1959414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8" name="Picture 17" descr="Wave.jpg">
            <a:extLst>
              <a:ext uri="{FF2B5EF4-FFF2-40B4-BE49-F238E27FC236}">
                <a16:creationId xmlns:a16="http://schemas.microsoft.com/office/drawing/2014/main" id="{BCAF06CB-95F7-8942-AD2C-A4736ECF19C9}"/>
              </a:ext>
            </a:extLst>
          </p:cNvPr>
          <p:cNvPicPr>
            <a:picLocks noChangeAspect="1"/>
          </p:cNvPicPr>
          <p:nvPr userDrawn="1"/>
        </p:nvPicPr>
        <p:blipFill rotWithShape="1">
          <a:blip r:embed="rId2"/>
          <a:srcRect t="16639"/>
          <a:stretch/>
        </p:blipFill>
        <p:spPr>
          <a:xfrm rot="10800000">
            <a:off x="0" y="5808430"/>
            <a:ext cx="12192000" cy="1049570"/>
          </a:xfrm>
          <a:prstGeom prst="rect">
            <a:avLst/>
          </a:prstGeom>
          <a:scene3d>
            <a:camera prst="orthographicFront">
              <a:rot lat="0" lon="10800000" rev="0"/>
            </a:camera>
            <a:lightRig rig="threePt" dir="t"/>
          </a:scene3d>
        </p:spPr>
      </p:pic>
      <p:sp>
        <p:nvSpPr>
          <p:cNvPr id="15" name="Footer Placeholder 4">
            <a:extLst>
              <a:ext uri="{FF2B5EF4-FFF2-40B4-BE49-F238E27FC236}">
                <a16:creationId xmlns:a16="http://schemas.microsoft.com/office/drawing/2014/main" id="{6B4A9EBF-E22B-3E42-84C4-862169E4A907}"/>
              </a:ext>
            </a:extLst>
          </p:cNvPr>
          <p:cNvSpPr>
            <a:spLocks noGrp="1"/>
          </p:cNvSpPr>
          <p:nvPr>
            <p:ph type="ftr" sz="quarter" idx="11"/>
          </p:nvPr>
        </p:nvSpPr>
        <p:spPr>
          <a:xfrm>
            <a:off x="8890000" y="6213796"/>
            <a:ext cx="2491702" cy="375453"/>
          </a:xfrm>
          <a:prstGeom prst="rect">
            <a:avLst/>
          </a:prstGeom>
        </p:spPr>
        <p:txBody>
          <a:bodyPr/>
          <a:lstStyle>
            <a:lvl1pPr algn="r">
              <a:defRPr sz="1100">
                <a:solidFill>
                  <a:schemeClr val="bg1"/>
                </a:solidFill>
              </a:defRPr>
            </a:lvl1pPr>
          </a:lstStyle>
          <a:p>
            <a:r>
              <a:rPr lang="en-US" dirty="0"/>
              <a:t> </a:t>
            </a:r>
          </a:p>
        </p:txBody>
      </p:sp>
      <p:sp>
        <p:nvSpPr>
          <p:cNvPr id="16" name="Slide Number Placeholder 5">
            <a:extLst>
              <a:ext uri="{FF2B5EF4-FFF2-40B4-BE49-F238E27FC236}">
                <a16:creationId xmlns:a16="http://schemas.microsoft.com/office/drawing/2014/main" id="{25A41A93-58ED-7641-BAE2-99937809AA70}"/>
              </a:ext>
            </a:extLst>
          </p:cNvPr>
          <p:cNvSpPr>
            <a:spLocks noGrp="1"/>
          </p:cNvSpPr>
          <p:nvPr>
            <p:ph type="sldNum" sz="quarter" idx="12"/>
          </p:nvPr>
        </p:nvSpPr>
        <p:spPr>
          <a:xfrm>
            <a:off x="11490959" y="6217606"/>
            <a:ext cx="423119" cy="375453"/>
          </a:xfrm>
          <a:prstGeom prst="rect">
            <a:avLst/>
          </a:prstGeom>
        </p:spPr>
        <p:txBody>
          <a:bodyPr/>
          <a:lstStyle>
            <a:lvl1pPr algn="ctr">
              <a:defRPr sz="1000">
                <a:solidFill>
                  <a:schemeClr val="bg1"/>
                </a:solidFill>
              </a:defRPr>
            </a:lvl1pPr>
          </a:lstStyle>
          <a:p>
            <a:r>
              <a:rPr lang="en-US" dirty="0"/>
              <a:t> </a:t>
            </a:r>
          </a:p>
        </p:txBody>
      </p:sp>
      <p:pic>
        <p:nvPicPr>
          <p:cNvPr id="7" name="Picture 6">
            <a:extLst>
              <a:ext uri="{FF2B5EF4-FFF2-40B4-BE49-F238E27FC236}">
                <a16:creationId xmlns:a16="http://schemas.microsoft.com/office/drawing/2014/main" id="{CC35BFDA-971E-1A4D-9654-BF8D8FAAB997}"/>
              </a:ext>
            </a:extLst>
          </p:cNvPr>
          <p:cNvPicPr>
            <a:picLocks noChangeAspect="1"/>
          </p:cNvPicPr>
          <p:nvPr userDrawn="1"/>
        </p:nvPicPr>
        <p:blipFill>
          <a:blip r:embed="rId3"/>
          <a:srcRect/>
          <a:stretch/>
        </p:blipFill>
        <p:spPr>
          <a:xfrm>
            <a:off x="289559" y="5960534"/>
            <a:ext cx="2397898" cy="778934"/>
          </a:xfrm>
          <a:prstGeom prst="rect">
            <a:avLst/>
          </a:prstGeom>
        </p:spPr>
      </p:pic>
    </p:spTree>
    <p:extLst>
      <p:ext uri="{BB962C8B-B14F-4D97-AF65-F5344CB8AC3E}">
        <p14:creationId xmlns:p14="http://schemas.microsoft.com/office/powerpoint/2010/main" val="152373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D7A7EEA-CF4B-6942-9D39-ED010343A6E7}"/>
              </a:ext>
            </a:extLst>
          </p:cNvPr>
          <p:cNvSpPr/>
          <p:nvPr userDrawn="1"/>
        </p:nvSpPr>
        <p:spPr>
          <a:xfrm rot="16200000">
            <a:off x="2600960" y="-2600960"/>
            <a:ext cx="6990080" cy="12192000"/>
          </a:xfrm>
          <a:prstGeom prst="rect">
            <a:avLst/>
          </a:prstGeom>
          <a:gradFill flip="none" rotWithShape="1">
            <a:gsLst>
              <a:gs pos="30000">
                <a:srgbClr val="7AC153"/>
              </a:gs>
              <a:gs pos="89000">
                <a:srgbClr val="90BF69"/>
              </a:gs>
              <a:gs pos="71000">
                <a:srgbClr val="A6BD7E"/>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1BFCE7B6-DE24-A64E-989D-3C6BBA1D3C94}"/>
              </a:ext>
            </a:extLst>
          </p:cNvPr>
          <p:cNvPicPr>
            <a:picLocks noChangeAspect="1"/>
          </p:cNvPicPr>
          <p:nvPr userDrawn="1"/>
        </p:nvPicPr>
        <p:blipFill>
          <a:blip r:embed="rId2"/>
          <a:srcRect/>
          <a:stretch/>
        </p:blipFill>
        <p:spPr>
          <a:xfrm>
            <a:off x="221826" y="6013162"/>
            <a:ext cx="2397898" cy="778934"/>
          </a:xfrm>
          <a:prstGeom prst="rect">
            <a:avLst/>
          </a:prstGeom>
        </p:spPr>
      </p:pic>
    </p:spTree>
    <p:extLst>
      <p:ext uri="{BB962C8B-B14F-4D97-AF65-F5344CB8AC3E}">
        <p14:creationId xmlns:p14="http://schemas.microsoft.com/office/powerpoint/2010/main" val="2611576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FF3654E1-7DE7-684E-A731-E8900B2B1775}"/>
              </a:ext>
            </a:extLst>
          </p:cNvPr>
          <p:cNvSpPr/>
          <p:nvPr userDrawn="1"/>
        </p:nvSpPr>
        <p:spPr>
          <a:xfrm rot="16200000">
            <a:off x="7663852" y="699170"/>
            <a:ext cx="4590978" cy="4465322"/>
          </a:xfrm>
          <a:prstGeom prst="rect">
            <a:avLst/>
          </a:prstGeom>
          <a:gradFill flip="none" rotWithShape="1">
            <a:gsLst>
              <a:gs pos="30000">
                <a:srgbClr val="7AC153"/>
              </a:gs>
              <a:gs pos="89000">
                <a:srgbClr val="90BF69"/>
              </a:gs>
              <a:gs pos="71000">
                <a:srgbClr val="A6BD7E"/>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44FB1C8-0097-A744-9C40-A43E16F645E3}"/>
              </a:ext>
            </a:extLst>
          </p:cNvPr>
          <p:cNvSpPr>
            <a:spLocks noGrp="1"/>
          </p:cNvSpPr>
          <p:nvPr>
            <p:ph type="title" hasCustomPrompt="1"/>
          </p:nvPr>
        </p:nvSpPr>
        <p:spPr>
          <a:xfrm>
            <a:off x="704643" y="1000581"/>
            <a:ext cx="4831080" cy="867728"/>
          </a:xfrm>
        </p:spPr>
        <p:txBody>
          <a:bodyPr>
            <a:noAutofit/>
          </a:bodyPr>
          <a:lstStyle>
            <a:lvl1pPr>
              <a:defRPr sz="3600" b="1" i="0">
                <a:solidFill>
                  <a:srgbClr val="005780"/>
                </a:solidFill>
                <a:latin typeface="Candara" panose="020E0502030303020204" pitchFamily="34" charset="0"/>
              </a:defRPr>
            </a:lvl1pPr>
          </a:lstStyle>
          <a:p>
            <a:r>
              <a:rPr lang="en-US" dirty="0"/>
              <a:t>Click To Edit Master Title Style</a:t>
            </a:r>
          </a:p>
        </p:txBody>
      </p:sp>
      <p:pic>
        <p:nvPicPr>
          <p:cNvPr id="11" name="Picture 10">
            <a:extLst>
              <a:ext uri="{FF2B5EF4-FFF2-40B4-BE49-F238E27FC236}">
                <a16:creationId xmlns:a16="http://schemas.microsoft.com/office/drawing/2014/main" id="{6DB18F21-9715-D146-8D06-09F463AC6557}"/>
              </a:ext>
            </a:extLst>
          </p:cNvPr>
          <p:cNvPicPr>
            <a:picLocks noChangeAspect="1"/>
          </p:cNvPicPr>
          <p:nvPr userDrawn="1"/>
        </p:nvPicPr>
        <p:blipFill>
          <a:blip r:embed="rId2"/>
          <a:srcRect/>
          <a:stretch/>
        </p:blipFill>
        <p:spPr>
          <a:xfrm>
            <a:off x="289560" y="5811592"/>
            <a:ext cx="2405692" cy="781467"/>
          </a:xfrm>
          <a:prstGeom prst="rect">
            <a:avLst/>
          </a:prstGeom>
        </p:spPr>
      </p:pic>
      <p:pic>
        <p:nvPicPr>
          <p:cNvPr id="9" name="Picture 8" descr="Wave.jpg">
            <a:extLst>
              <a:ext uri="{FF2B5EF4-FFF2-40B4-BE49-F238E27FC236}">
                <a16:creationId xmlns:a16="http://schemas.microsoft.com/office/drawing/2014/main" id="{F887B9E6-B9F0-CB44-9E0B-E817D4E32CBC}"/>
              </a:ext>
            </a:extLst>
          </p:cNvPr>
          <p:cNvPicPr>
            <a:picLocks noChangeAspect="1"/>
          </p:cNvPicPr>
          <p:nvPr userDrawn="1"/>
        </p:nvPicPr>
        <p:blipFill rotWithShape="1">
          <a:blip r:embed="rId3"/>
          <a:srcRect t="16639"/>
          <a:stretch/>
        </p:blipFill>
        <p:spPr>
          <a:xfrm rot="10800000">
            <a:off x="0" y="5808430"/>
            <a:ext cx="12192002" cy="1049570"/>
          </a:xfrm>
          <a:prstGeom prst="rect">
            <a:avLst/>
          </a:prstGeom>
          <a:scene3d>
            <a:camera prst="orthographicFront">
              <a:rot lat="0" lon="10800000" rev="0"/>
            </a:camera>
            <a:lightRig rig="threePt" dir="t"/>
          </a:scene3d>
        </p:spPr>
      </p:pic>
      <p:pic>
        <p:nvPicPr>
          <p:cNvPr id="10" name="Picture 9">
            <a:extLst>
              <a:ext uri="{FF2B5EF4-FFF2-40B4-BE49-F238E27FC236}">
                <a16:creationId xmlns:a16="http://schemas.microsoft.com/office/drawing/2014/main" id="{9B654EEF-FE69-224B-A910-FE345B96E544}"/>
              </a:ext>
            </a:extLst>
          </p:cNvPr>
          <p:cNvPicPr>
            <a:picLocks noChangeAspect="1"/>
          </p:cNvPicPr>
          <p:nvPr userDrawn="1"/>
        </p:nvPicPr>
        <p:blipFill>
          <a:blip r:embed="rId4"/>
          <a:srcRect/>
          <a:stretch/>
        </p:blipFill>
        <p:spPr>
          <a:xfrm>
            <a:off x="289559" y="5960534"/>
            <a:ext cx="2397898" cy="778934"/>
          </a:xfrm>
          <a:prstGeom prst="rect">
            <a:avLst/>
          </a:prstGeom>
        </p:spPr>
      </p:pic>
    </p:spTree>
    <p:extLst>
      <p:ext uri="{BB962C8B-B14F-4D97-AF65-F5344CB8AC3E}">
        <p14:creationId xmlns:p14="http://schemas.microsoft.com/office/powerpoint/2010/main" val="263626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FF3654E1-7DE7-684E-A731-E8900B2B1775}"/>
              </a:ext>
            </a:extLst>
          </p:cNvPr>
          <p:cNvSpPr/>
          <p:nvPr userDrawn="1"/>
        </p:nvSpPr>
        <p:spPr>
          <a:xfrm rot="16200000">
            <a:off x="7112002" y="1777996"/>
            <a:ext cx="6858002" cy="3302002"/>
          </a:xfrm>
          <a:prstGeom prst="rect">
            <a:avLst/>
          </a:prstGeom>
          <a:solidFill>
            <a:srgbClr val="0057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44FB1C8-0097-A744-9C40-A43E16F645E3}"/>
              </a:ext>
            </a:extLst>
          </p:cNvPr>
          <p:cNvSpPr>
            <a:spLocks noGrp="1"/>
          </p:cNvSpPr>
          <p:nvPr>
            <p:ph type="title" hasCustomPrompt="1"/>
          </p:nvPr>
        </p:nvSpPr>
        <p:spPr>
          <a:xfrm>
            <a:off x="704643" y="695781"/>
            <a:ext cx="4831080" cy="867728"/>
          </a:xfrm>
        </p:spPr>
        <p:txBody>
          <a:bodyPr>
            <a:noAutofit/>
          </a:bodyPr>
          <a:lstStyle>
            <a:lvl1pPr>
              <a:defRPr sz="3600" b="1" i="0">
                <a:solidFill>
                  <a:srgbClr val="7AC153"/>
                </a:solidFill>
                <a:latin typeface="Candara" panose="020E0502030303020204" pitchFamily="34" charset="0"/>
              </a:defRPr>
            </a:lvl1pPr>
          </a:lstStyle>
          <a:p>
            <a:r>
              <a:rPr lang="en-US" dirty="0"/>
              <a:t>Click To Edit Master Title Style</a:t>
            </a:r>
          </a:p>
        </p:txBody>
      </p:sp>
      <p:pic>
        <p:nvPicPr>
          <p:cNvPr id="11" name="Picture 10">
            <a:extLst>
              <a:ext uri="{FF2B5EF4-FFF2-40B4-BE49-F238E27FC236}">
                <a16:creationId xmlns:a16="http://schemas.microsoft.com/office/drawing/2014/main" id="{8D3BB25F-91AD-8149-8EAF-6F1397EF4009}"/>
              </a:ext>
            </a:extLst>
          </p:cNvPr>
          <p:cNvPicPr>
            <a:picLocks noChangeAspect="1"/>
          </p:cNvPicPr>
          <p:nvPr userDrawn="1"/>
        </p:nvPicPr>
        <p:blipFill>
          <a:blip r:embed="rId2"/>
          <a:srcRect/>
          <a:stretch/>
        </p:blipFill>
        <p:spPr>
          <a:xfrm>
            <a:off x="289560" y="5811592"/>
            <a:ext cx="2405692" cy="781467"/>
          </a:xfrm>
          <a:prstGeom prst="rect">
            <a:avLst/>
          </a:prstGeom>
        </p:spPr>
      </p:pic>
    </p:spTree>
    <p:extLst>
      <p:ext uri="{BB962C8B-B14F-4D97-AF65-F5344CB8AC3E}">
        <p14:creationId xmlns:p14="http://schemas.microsoft.com/office/powerpoint/2010/main" val="583612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8_Two Content">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FF3654E1-7DE7-684E-A731-E8900B2B1775}"/>
              </a:ext>
            </a:extLst>
          </p:cNvPr>
          <p:cNvSpPr/>
          <p:nvPr userDrawn="1"/>
        </p:nvSpPr>
        <p:spPr>
          <a:xfrm rot="16200000">
            <a:off x="8357854" y="3023848"/>
            <a:ext cx="6857997" cy="810298"/>
          </a:xfrm>
          <a:prstGeom prst="rect">
            <a:avLst/>
          </a:prstGeom>
          <a:solidFill>
            <a:srgbClr val="0057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44FB1C8-0097-A744-9C40-A43E16F645E3}"/>
              </a:ext>
            </a:extLst>
          </p:cNvPr>
          <p:cNvSpPr>
            <a:spLocks noGrp="1"/>
          </p:cNvSpPr>
          <p:nvPr>
            <p:ph type="title" hasCustomPrompt="1"/>
          </p:nvPr>
        </p:nvSpPr>
        <p:spPr>
          <a:xfrm>
            <a:off x="704642" y="606134"/>
            <a:ext cx="8825437" cy="867728"/>
          </a:xfrm>
        </p:spPr>
        <p:txBody>
          <a:bodyPr>
            <a:noAutofit/>
          </a:bodyPr>
          <a:lstStyle>
            <a:lvl1pPr>
              <a:defRPr sz="3600" b="1" i="0">
                <a:solidFill>
                  <a:srgbClr val="7AC153"/>
                </a:solidFill>
                <a:latin typeface="Candara" panose="020E0502030303020204" pitchFamily="34" charset="0"/>
              </a:defRPr>
            </a:lvl1pPr>
          </a:lstStyle>
          <a:p>
            <a:r>
              <a:rPr lang="en-US" dirty="0"/>
              <a:t>Click To Edit Master Title Style</a:t>
            </a:r>
          </a:p>
        </p:txBody>
      </p:sp>
      <p:pic>
        <p:nvPicPr>
          <p:cNvPr id="11" name="Picture 10">
            <a:extLst>
              <a:ext uri="{FF2B5EF4-FFF2-40B4-BE49-F238E27FC236}">
                <a16:creationId xmlns:a16="http://schemas.microsoft.com/office/drawing/2014/main" id="{8D3BB25F-91AD-8149-8EAF-6F1397EF4009}"/>
              </a:ext>
            </a:extLst>
          </p:cNvPr>
          <p:cNvPicPr>
            <a:picLocks noChangeAspect="1"/>
          </p:cNvPicPr>
          <p:nvPr userDrawn="1"/>
        </p:nvPicPr>
        <p:blipFill>
          <a:blip r:embed="rId2"/>
          <a:srcRect/>
          <a:stretch/>
        </p:blipFill>
        <p:spPr>
          <a:xfrm>
            <a:off x="289560" y="5740400"/>
            <a:ext cx="2624852" cy="852659"/>
          </a:xfrm>
          <a:prstGeom prst="rect">
            <a:avLst/>
          </a:prstGeom>
        </p:spPr>
      </p:pic>
    </p:spTree>
    <p:extLst>
      <p:ext uri="{BB962C8B-B14F-4D97-AF65-F5344CB8AC3E}">
        <p14:creationId xmlns:p14="http://schemas.microsoft.com/office/powerpoint/2010/main" val="2467937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wo Content">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FF3654E1-7DE7-684E-A731-E8900B2B1775}"/>
              </a:ext>
            </a:extLst>
          </p:cNvPr>
          <p:cNvSpPr/>
          <p:nvPr userDrawn="1"/>
        </p:nvSpPr>
        <p:spPr>
          <a:xfrm rot="16200000">
            <a:off x="-580922" y="614185"/>
            <a:ext cx="6858002" cy="5696157"/>
          </a:xfrm>
          <a:prstGeom prst="rect">
            <a:avLst/>
          </a:prstGeom>
          <a:solidFill>
            <a:srgbClr val="0057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AC153"/>
              </a:solidFill>
            </a:endParaRPr>
          </a:p>
        </p:txBody>
      </p:sp>
      <p:sp>
        <p:nvSpPr>
          <p:cNvPr id="2" name="Title 1">
            <a:extLst>
              <a:ext uri="{FF2B5EF4-FFF2-40B4-BE49-F238E27FC236}">
                <a16:creationId xmlns:a16="http://schemas.microsoft.com/office/drawing/2014/main" id="{844FB1C8-0097-A744-9C40-A43E16F645E3}"/>
              </a:ext>
            </a:extLst>
          </p:cNvPr>
          <p:cNvSpPr>
            <a:spLocks noGrp="1"/>
          </p:cNvSpPr>
          <p:nvPr>
            <p:ph type="title" hasCustomPrompt="1"/>
          </p:nvPr>
        </p:nvSpPr>
        <p:spPr>
          <a:xfrm>
            <a:off x="6244951" y="677852"/>
            <a:ext cx="4831080" cy="867728"/>
          </a:xfrm>
        </p:spPr>
        <p:txBody>
          <a:bodyPr>
            <a:noAutofit/>
          </a:bodyPr>
          <a:lstStyle>
            <a:lvl1pPr algn="r">
              <a:defRPr sz="3600" b="1" i="0">
                <a:solidFill>
                  <a:srgbClr val="7AC153"/>
                </a:solidFill>
                <a:latin typeface="Candara" panose="020E0502030303020204" pitchFamily="34" charset="0"/>
              </a:defRPr>
            </a:lvl1pPr>
          </a:lstStyle>
          <a:p>
            <a:r>
              <a:rPr lang="en-US" dirty="0"/>
              <a:t>Click To Edit Master Title Style</a:t>
            </a:r>
          </a:p>
        </p:txBody>
      </p:sp>
      <p:pic>
        <p:nvPicPr>
          <p:cNvPr id="9" name="Picture 8">
            <a:extLst>
              <a:ext uri="{FF2B5EF4-FFF2-40B4-BE49-F238E27FC236}">
                <a16:creationId xmlns:a16="http://schemas.microsoft.com/office/drawing/2014/main" id="{4D07E334-49F7-CD4D-8D8C-5CB08A1F3E7B}"/>
              </a:ext>
            </a:extLst>
          </p:cNvPr>
          <p:cNvPicPr>
            <a:picLocks noChangeAspect="1"/>
          </p:cNvPicPr>
          <p:nvPr userDrawn="1"/>
        </p:nvPicPr>
        <p:blipFill>
          <a:blip r:embed="rId2"/>
          <a:srcRect/>
          <a:stretch/>
        </p:blipFill>
        <p:spPr>
          <a:xfrm>
            <a:off x="289559" y="5960534"/>
            <a:ext cx="2397898" cy="778934"/>
          </a:xfrm>
          <a:prstGeom prst="rect">
            <a:avLst/>
          </a:prstGeom>
        </p:spPr>
      </p:pic>
    </p:spTree>
    <p:extLst>
      <p:ext uri="{BB962C8B-B14F-4D97-AF65-F5344CB8AC3E}">
        <p14:creationId xmlns:p14="http://schemas.microsoft.com/office/powerpoint/2010/main" val="2626448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Two Content">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FF3654E1-7DE7-684E-A731-E8900B2B1775}"/>
              </a:ext>
            </a:extLst>
          </p:cNvPr>
          <p:cNvSpPr/>
          <p:nvPr userDrawn="1"/>
        </p:nvSpPr>
        <p:spPr>
          <a:xfrm rot="16200000">
            <a:off x="-1528890" y="1528891"/>
            <a:ext cx="6858002" cy="3800213"/>
          </a:xfrm>
          <a:prstGeom prst="rect">
            <a:avLst/>
          </a:prstGeom>
          <a:solidFill>
            <a:srgbClr val="0057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44FB1C8-0097-A744-9C40-A43E16F645E3}"/>
              </a:ext>
            </a:extLst>
          </p:cNvPr>
          <p:cNvSpPr>
            <a:spLocks noGrp="1"/>
          </p:cNvSpPr>
          <p:nvPr>
            <p:ph type="title" hasCustomPrompt="1"/>
          </p:nvPr>
        </p:nvSpPr>
        <p:spPr>
          <a:xfrm>
            <a:off x="480842" y="1000581"/>
            <a:ext cx="3800213" cy="867728"/>
          </a:xfrm>
        </p:spPr>
        <p:txBody>
          <a:bodyPr>
            <a:noAutofit/>
          </a:bodyPr>
          <a:lstStyle>
            <a:lvl1pPr>
              <a:defRPr sz="3600" b="1" i="0">
                <a:solidFill>
                  <a:schemeClr val="bg1"/>
                </a:solidFill>
                <a:latin typeface="Candara" panose="020E0502030303020204" pitchFamily="34" charset="0"/>
              </a:defRPr>
            </a:lvl1pPr>
          </a:lstStyle>
          <a:p>
            <a:r>
              <a:rPr lang="en-US" dirty="0"/>
              <a:t>Click To Edit Master Title Style</a:t>
            </a:r>
          </a:p>
        </p:txBody>
      </p:sp>
      <p:cxnSp>
        <p:nvCxnSpPr>
          <p:cNvPr id="13" name="Straight Connector 12">
            <a:extLst>
              <a:ext uri="{FF2B5EF4-FFF2-40B4-BE49-F238E27FC236}">
                <a16:creationId xmlns:a16="http://schemas.microsoft.com/office/drawing/2014/main" id="{F09DF65D-F377-0E41-ADBB-FED9F36F7E16}"/>
              </a:ext>
            </a:extLst>
          </p:cNvPr>
          <p:cNvCxnSpPr>
            <a:cxnSpLocks/>
          </p:cNvCxnSpPr>
          <p:nvPr userDrawn="1"/>
        </p:nvCxnSpPr>
        <p:spPr>
          <a:xfrm>
            <a:off x="480842" y="707512"/>
            <a:ext cx="2886472" cy="0"/>
          </a:xfrm>
          <a:prstGeom prst="line">
            <a:avLst/>
          </a:prstGeom>
          <a:ln w="38100">
            <a:solidFill>
              <a:srgbClr val="7AC153"/>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F11829FC-1288-BC45-BB5C-83E601D2FCC4}"/>
              </a:ext>
            </a:extLst>
          </p:cNvPr>
          <p:cNvPicPr>
            <a:picLocks noChangeAspect="1"/>
          </p:cNvPicPr>
          <p:nvPr userDrawn="1"/>
        </p:nvPicPr>
        <p:blipFill>
          <a:blip r:embed="rId2"/>
          <a:srcRect/>
          <a:stretch/>
        </p:blipFill>
        <p:spPr>
          <a:xfrm>
            <a:off x="289559" y="5960534"/>
            <a:ext cx="2397898" cy="778934"/>
          </a:xfrm>
          <a:prstGeom prst="rect">
            <a:avLst/>
          </a:prstGeom>
        </p:spPr>
      </p:pic>
    </p:spTree>
    <p:extLst>
      <p:ext uri="{BB962C8B-B14F-4D97-AF65-F5344CB8AC3E}">
        <p14:creationId xmlns:p14="http://schemas.microsoft.com/office/powerpoint/2010/main" val="3376947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5DCEBD-1B6A-B74F-992D-0D7FCBED90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5BC5B04D-F0ED-C648-B45F-9C169684A1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68637009"/>
      </p:ext>
    </p:extLst>
  </p:cSld>
  <p:clrMap bg1="lt1" tx1="dk1" bg2="lt2" tx2="dk2" accent1="accent1" accent2="accent2" accent3="accent3" accent4="accent4" accent5="accent5" accent6="accent6" hlink="hlink" folHlink="folHlink"/>
  <p:sldLayoutIdLst>
    <p:sldLayoutId id="2147483667" r:id="rId1"/>
    <p:sldLayoutId id="2147483674" r:id="rId2"/>
    <p:sldLayoutId id="2147483650" r:id="rId3"/>
    <p:sldLayoutId id="2147483651" r:id="rId4"/>
    <p:sldLayoutId id="2147483652" r:id="rId5"/>
    <p:sldLayoutId id="2147483662" r:id="rId6"/>
    <p:sldLayoutId id="2147483669" r:id="rId7"/>
    <p:sldLayoutId id="2147483666" r:id="rId8"/>
    <p:sldLayoutId id="2147483668" r:id="rId9"/>
    <p:sldLayoutId id="2147483664" r:id="rId10"/>
    <p:sldLayoutId id="2147483671" r:id="rId11"/>
    <p:sldLayoutId id="2147483675" r:id="rId12"/>
    <p:sldLayoutId id="2147483663" r:id="rId1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37AEA9-4174-DA45-8A63-E28EF19731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5D2AE7-4C44-CC43-8D56-76A978DA73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AA7843-4134-524F-8CBC-7F60776D10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E10E7B-D7AB-6145-A570-9138076DAD92}" type="datetimeFigureOut">
              <a:rPr lang="en-US" smtClean="0"/>
              <a:t>6/8/23</a:t>
            </a:fld>
            <a:endParaRPr lang="en-US" dirty="0"/>
          </a:p>
        </p:txBody>
      </p:sp>
      <p:sp>
        <p:nvSpPr>
          <p:cNvPr id="5" name="Footer Placeholder 4">
            <a:extLst>
              <a:ext uri="{FF2B5EF4-FFF2-40B4-BE49-F238E27FC236}">
                <a16:creationId xmlns:a16="http://schemas.microsoft.com/office/drawing/2014/main" id="{80B15177-BE5E-EF40-B1D8-66DCB117F1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68486D8-F92E-2B46-BEEE-0A1EDFEC41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9808B0-AF5C-CC48-B1EA-70BCC4F7BD53}" type="slidenum">
              <a:rPr lang="en-US" smtClean="0"/>
              <a:t>‹#›</a:t>
            </a:fld>
            <a:endParaRPr lang="en-US" dirty="0"/>
          </a:p>
        </p:txBody>
      </p:sp>
    </p:spTree>
    <p:extLst>
      <p:ext uri="{BB962C8B-B14F-4D97-AF65-F5344CB8AC3E}">
        <p14:creationId xmlns:p14="http://schemas.microsoft.com/office/powerpoint/2010/main" val="2597539624"/>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9DD50F6-A3F6-4891-8AA3-3B773A80501D}"/>
              </a:ext>
            </a:extLst>
          </p:cNvPr>
          <p:cNvSpPr/>
          <p:nvPr/>
        </p:nvSpPr>
        <p:spPr>
          <a:xfrm>
            <a:off x="8999257" y="2137202"/>
            <a:ext cx="2914821" cy="369332"/>
          </a:xfrm>
          <a:prstGeom prst="rect">
            <a:avLst/>
          </a:prstGeom>
        </p:spPr>
        <p:txBody>
          <a:bodyPr wrap="square">
            <a:spAutoFit/>
          </a:bodyPr>
          <a:lstStyle/>
          <a:p>
            <a:r>
              <a:rPr lang="en-US" dirty="0">
                <a:solidFill>
                  <a:schemeClr val="bg1"/>
                </a:solidFill>
                <a:latin typeface="Calibri" panose="020F0502020204030204" pitchFamily="34" charset="0"/>
                <a:cs typeface="Calibri" panose="020F0502020204030204" pitchFamily="34" charset="0"/>
              </a:rPr>
              <a:t>Click to edit</a:t>
            </a:r>
          </a:p>
        </p:txBody>
      </p:sp>
      <p:sp>
        <p:nvSpPr>
          <p:cNvPr id="14" name="Title 13">
            <a:extLst>
              <a:ext uri="{FF2B5EF4-FFF2-40B4-BE49-F238E27FC236}">
                <a16:creationId xmlns:a16="http://schemas.microsoft.com/office/drawing/2014/main" id="{FC25C7AF-8632-7F4A-B6DC-76B31F591B06}"/>
              </a:ext>
            </a:extLst>
          </p:cNvPr>
          <p:cNvSpPr>
            <a:spLocks noGrp="1"/>
          </p:cNvSpPr>
          <p:nvPr>
            <p:ph type="title"/>
          </p:nvPr>
        </p:nvSpPr>
        <p:spPr>
          <a:xfrm>
            <a:off x="1197877" y="749646"/>
            <a:ext cx="8286781" cy="867728"/>
          </a:xfrm>
        </p:spPr>
        <p:txBody>
          <a:bodyPr/>
          <a:lstStyle/>
          <a:p>
            <a:br>
              <a:rPr lang="en-US" sz="5400" dirty="0"/>
            </a:br>
            <a:br>
              <a:rPr lang="en-US" sz="5400" dirty="0"/>
            </a:br>
            <a:br>
              <a:rPr lang="en-US" sz="5400" dirty="0"/>
            </a:br>
            <a:r>
              <a:rPr lang="en-US" sz="5400" dirty="0"/>
              <a:t>Power Point Template</a:t>
            </a:r>
            <a:br>
              <a:rPr lang="en-US" sz="5400" dirty="0"/>
            </a:br>
            <a:r>
              <a:rPr lang="en-US" sz="4400" dirty="0"/>
              <a:t>Intro slide: </a:t>
            </a:r>
            <a:br>
              <a:rPr lang="en-US" sz="4400" dirty="0"/>
            </a:br>
            <a:r>
              <a:rPr lang="en-US" sz="4400" dirty="0"/>
              <a:t>Title of talk</a:t>
            </a:r>
          </a:p>
        </p:txBody>
      </p:sp>
      <p:sp>
        <p:nvSpPr>
          <p:cNvPr id="3" name="Rectangle 2">
            <a:extLst>
              <a:ext uri="{FF2B5EF4-FFF2-40B4-BE49-F238E27FC236}">
                <a16:creationId xmlns:a16="http://schemas.microsoft.com/office/drawing/2014/main" id="{F68060C8-55B3-F544-813F-86AFD70F026E}"/>
              </a:ext>
            </a:extLst>
          </p:cNvPr>
          <p:cNvSpPr/>
          <p:nvPr/>
        </p:nvSpPr>
        <p:spPr>
          <a:xfrm>
            <a:off x="1197878" y="4858445"/>
            <a:ext cx="10158616" cy="400110"/>
          </a:xfrm>
          <a:prstGeom prst="rect">
            <a:avLst/>
          </a:prstGeom>
        </p:spPr>
        <p:txBody>
          <a:bodyPr wrap="square">
            <a:spAutoFit/>
          </a:bodyPr>
          <a:lstStyle/>
          <a:p>
            <a:pPr>
              <a:spcBef>
                <a:spcPts val="1800"/>
              </a:spcBef>
            </a:pPr>
            <a:r>
              <a:rPr lang="en-US" sz="2000" b="1" dirty="0">
                <a:solidFill>
                  <a:srgbClr val="033956"/>
                </a:solidFill>
                <a:latin typeface="Calibri" panose="020F0502020204030204" pitchFamily="34" charset="0"/>
                <a:cs typeface="Calibri" panose="020F0502020204030204" pitchFamily="34" charset="0"/>
              </a:rPr>
              <a:t>October 23, 2023</a:t>
            </a:r>
          </a:p>
        </p:txBody>
      </p:sp>
    </p:spTree>
    <p:extLst>
      <p:ext uri="{BB962C8B-B14F-4D97-AF65-F5344CB8AC3E}">
        <p14:creationId xmlns:p14="http://schemas.microsoft.com/office/powerpoint/2010/main" val="1883244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38A073B-7F71-2849-99C3-69D609CC17B8}"/>
              </a:ext>
            </a:extLst>
          </p:cNvPr>
          <p:cNvSpPr txBox="1">
            <a:spLocks/>
          </p:cNvSpPr>
          <p:nvPr/>
        </p:nvSpPr>
        <p:spPr>
          <a:xfrm>
            <a:off x="2322097" y="2732739"/>
            <a:ext cx="7885430" cy="1111168"/>
          </a:xfrm>
          <a:prstGeom prst="rect">
            <a:avLst/>
          </a:prstGeom>
        </p:spPr>
        <p:txBody>
          <a:bodyPr anchor="b">
            <a:noAutofit/>
          </a:bodyPr>
          <a:lstStyle>
            <a:lvl1pPr algn="ctr" defTabSz="914400" rtl="0" eaLnBrk="1" latinLnBrk="0" hangingPunct="1">
              <a:lnSpc>
                <a:spcPct val="90000"/>
              </a:lnSpc>
              <a:spcBef>
                <a:spcPct val="0"/>
              </a:spcBef>
              <a:buNone/>
              <a:defRPr sz="6000" b="1" i="0" kern="1200">
                <a:solidFill>
                  <a:schemeClr val="bg1"/>
                </a:solidFill>
                <a:latin typeface="Candara" panose="020E0502030303020204" pitchFamily="34" charset="0"/>
                <a:ea typeface="+mj-ea"/>
                <a:cs typeface="+mj-cs"/>
              </a:defRPr>
            </a:lvl1pPr>
          </a:lstStyle>
          <a:p>
            <a:r>
              <a:rPr lang="en-US" sz="3200" dirty="0">
                <a:solidFill>
                  <a:srgbClr val="033956"/>
                </a:solidFill>
              </a:rPr>
              <a:t>Use this slide to divide sections</a:t>
            </a:r>
          </a:p>
        </p:txBody>
      </p:sp>
    </p:spTree>
    <p:extLst>
      <p:ext uri="{BB962C8B-B14F-4D97-AF65-F5344CB8AC3E}">
        <p14:creationId xmlns:p14="http://schemas.microsoft.com/office/powerpoint/2010/main" val="388900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 </a:t>
            </a:r>
          </a:p>
        </p:txBody>
      </p:sp>
      <p:sp>
        <p:nvSpPr>
          <p:cNvPr id="3" name="Slide Number Placeholder 2"/>
          <p:cNvSpPr>
            <a:spLocks noGrp="1"/>
          </p:cNvSpPr>
          <p:nvPr>
            <p:ph type="sldNum" sz="quarter" idx="12"/>
          </p:nvPr>
        </p:nvSpPr>
        <p:spPr/>
        <p:txBody>
          <a:bodyPr/>
          <a:lstStyle/>
          <a:p>
            <a:r>
              <a:rPr lang="en-US" dirty="0"/>
              <a:t> </a:t>
            </a:r>
          </a:p>
        </p:txBody>
      </p:sp>
      <p:sp>
        <p:nvSpPr>
          <p:cNvPr id="5" name="TextBox 4">
            <a:extLst>
              <a:ext uri="{FF2B5EF4-FFF2-40B4-BE49-F238E27FC236}">
                <a16:creationId xmlns:a16="http://schemas.microsoft.com/office/drawing/2014/main" id="{581785FF-A673-3749-3C7C-F26282008317}"/>
              </a:ext>
            </a:extLst>
          </p:cNvPr>
          <p:cNvSpPr txBox="1"/>
          <p:nvPr/>
        </p:nvSpPr>
        <p:spPr>
          <a:xfrm>
            <a:off x="1432559" y="2850346"/>
            <a:ext cx="10058400" cy="523220"/>
          </a:xfrm>
          <a:prstGeom prst="rect">
            <a:avLst/>
          </a:prstGeom>
          <a:noFill/>
        </p:spPr>
        <p:txBody>
          <a:bodyPr wrap="square">
            <a:spAutoFit/>
          </a:bodyPr>
          <a:lstStyle/>
          <a:p>
            <a:r>
              <a:rPr lang="en-US" sz="2800" b="1" dirty="0">
                <a:solidFill>
                  <a:srgbClr val="005780"/>
                </a:solidFill>
                <a:latin typeface="Calibri" panose="020F0502020204030204" pitchFamily="34" charset="0"/>
                <a:cs typeface="Calibri" panose="020F0502020204030204" pitchFamily="34" charset="0"/>
              </a:rPr>
              <a:t>Use this as a template or experiment with the slides that follow</a:t>
            </a:r>
            <a:endParaRPr lang="en-US" sz="2800" dirty="0"/>
          </a:p>
        </p:txBody>
      </p:sp>
    </p:spTree>
    <p:extLst>
      <p:ext uri="{BB962C8B-B14F-4D97-AF65-F5344CB8AC3E}">
        <p14:creationId xmlns:p14="http://schemas.microsoft.com/office/powerpoint/2010/main" val="1105688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9DD50F6-A3F6-4891-8AA3-3B773A80501D}"/>
              </a:ext>
            </a:extLst>
          </p:cNvPr>
          <p:cNvSpPr/>
          <p:nvPr/>
        </p:nvSpPr>
        <p:spPr>
          <a:xfrm>
            <a:off x="8999257" y="2137202"/>
            <a:ext cx="2914821" cy="369332"/>
          </a:xfrm>
          <a:prstGeom prst="rect">
            <a:avLst/>
          </a:prstGeom>
        </p:spPr>
        <p:txBody>
          <a:bodyPr wrap="square">
            <a:spAutoFit/>
          </a:bodyPr>
          <a:lstStyle/>
          <a:p>
            <a:r>
              <a:rPr lang="en-US" dirty="0">
                <a:solidFill>
                  <a:schemeClr val="bg1"/>
                </a:solidFill>
                <a:latin typeface="Calibri" panose="020F0502020204030204" pitchFamily="34" charset="0"/>
                <a:cs typeface="Calibri" panose="020F0502020204030204" pitchFamily="34" charset="0"/>
              </a:rPr>
              <a:t>Click to edit</a:t>
            </a:r>
          </a:p>
        </p:txBody>
      </p:sp>
      <p:sp>
        <p:nvSpPr>
          <p:cNvPr id="14" name="Title 13">
            <a:extLst>
              <a:ext uri="{FF2B5EF4-FFF2-40B4-BE49-F238E27FC236}">
                <a16:creationId xmlns:a16="http://schemas.microsoft.com/office/drawing/2014/main" id="{FC25C7AF-8632-7F4A-B6DC-76B31F591B06}"/>
              </a:ext>
            </a:extLst>
          </p:cNvPr>
          <p:cNvSpPr>
            <a:spLocks noGrp="1"/>
          </p:cNvSpPr>
          <p:nvPr>
            <p:ph type="title"/>
          </p:nvPr>
        </p:nvSpPr>
        <p:spPr>
          <a:xfrm>
            <a:off x="949651" y="749568"/>
            <a:ext cx="4831080" cy="867728"/>
          </a:xfrm>
        </p:spPr>
        <p:txBody>
          <a:bodyPr/>
          <a:lstStyle/>
          <a:p>
            <a:r>
              <a:rPr lang="en-US" dirty="0">
                <a:solidFill>
                  <a:srgbClr val="7AC153"/>
                </a:solidFill>
              </a:rPr>
              <a:t>Agenda</a:t>
            </a:r>
          </a:p>
        </p:txBody>
      </p:sp>
      <p:sp>
        <p:nvSpPr>
          <p:cNvPr id="3" name="Rectangle 2">
            <a:extLst>
              <a:ext uri="{FF2B5EF4-FFF2-40B4-BE49-F238E27FC236}">
                <a16:creationId xmlns:a16="http://schemas.microsoft.com/office/drawing/2014/main" id="{F68060C8-55B3-F544-813F-86AFD70F026E}"/>
              </a:ext>
            </a:extLst>
          </p:cNvPr>
          <p:cNvSpPr/>
          <p:nvPr/>
        </p:nvSpPr>
        <p:spPr>
          <a:xfrm>
            <a:off x="949651" y="1617296"/>
            <a:ext cx="10158616" cy="3170099"/>
          </a:xfrm>
          <a:prstGeom prst="rect">
            <a:avLst/>
          </a:prstGeom>
        </p:spPr>
        <p:txBody>
          <a:bodyPr wrap="square">
            <a:spAutoFit/>
          </a:bodyPr>
          <a:lstStyle/>
          <a:p>
            <a:pPr>
              <a:spcBef>
                <a:spcPts val="1800"/>
              </a:spcBef>
            </a:pPr>
            <a:r>
              <a:rPr lang="en-US" sz="2800" b="1" dirty="0">
                <a:solidFill>
                  <a:srgbClr val="005780"/>
                </a:solidFill>
                <a:latin typeface="Calibri" panose="020F0502020204030204" pitchFamily="34" charset="0"/>
                <a:cs typeface="Calibri" panose="020F0502020204030204" pitchFamily="34" charset="0"/>
              </a:rPr>
              <a:t>Here is what you can list what will happen</a:t>
            </a:r>
          </a:p>
          <a:p>
            <a:pPr>
              <a:spcBef>
                <a:spcPts val="1800"/>
              </a:spcBef>
            </a:pPr>
            <a:r>
              <a:rPr lang="en-US" sz="2800" b="1" dirty="0">
                <a:solidFill>
                  <a:srgbClr val="005780"/>
                </a:solidFill>
                <a:latin typeface="Calibri" panose="020F0502020204030204" pitchFamily="34" charset="0"/>
                <a:cs typeface="Calibri" panose="020F0502020204030204" pitchFamily="34" charset="0"/>
              </a:rPr>
              <a:t>And there what will happen next</a:t>
            </a:r>
          </a:p>
          <a:p>
            <a:pPr>
              <a:spcBef>
                <a:spcPts val="1800"/>
              </a:spcBef>
            </a:pPr>
            <a:r>
              <a:rPr lang="en-US" sz="2800" b="1" dirty="0">
                <a:solidFill>
                  <a:srgbClr val="005780"/>
                </a:solidFill>
                <a:latin typeface="Calibri" panose="020F0502020204030204" pitchFamily="34" charset="0"/>
                <a:cs typeface="Calibri" panose="020F0502020204030204" pitchFamily="34" charset="0"/>
              </a:rPr>
              <a:t>Or who might be speaking</a:t>
            </a:r>
          </a:p>
          <a:p>
            <a:pPr>
              <a:spcBef>
                <a:spcPts val="1800"/>
              </a:spcBef>
            </a:pPr>
            <a:r>
              <a:rPr lang="en-US" sz="2800" b="1" dirty="0">
                <a:solidFill>
                  <a:srgbClr val="005780"/>
                </a:solidFill>
                <a:latin typeface="Calibri" panose="020F0502020204030204" pitchFamily="34" charset="0"/>
                <a:cs typeface="Calibri" panose="020F0502020204030204" pitchFamily="34" charset="0"/>
              </a:rPr>
              <a:t>And when you’ll be taking questions</a:t>
            </a:r>
            <a:endParaRPr lang="en-US" sz="2800" dirty="0">
              <a:solidFill>
                <a:srgbClr val="7AC153"/>
              </a:solidFill>
              <a:latin typeface="Calibri" panose="020F0502020204030204" pitchFamily="34" charset="0"/>
              <a:cs typeface="Calibri" panose="020F0502020204030204" pitchFamily="34" charset="0"/>
            </a:endParaRPr>
          </a:p>
          <a:p>
            <a:pPr>
              <a:spcBef>
                <a:spcPts val="1800"/>
              </a:spcBef>
            </a:pPr>
            <a:r>
              <a:rPr lang="en-US" sz="2800" b="1" dirty="0">
                <a:solidFill>
                  <a:srgbClr val="005780"/>
                </a:solidFill>
                <a:latin typeface="Calibri" panose="020F0502020204030204" pitchFamily="34" charset="0"/>
                <a:cs typeface="Calibri" panose="020F0502020204030204" pitchFamily="34" charset="0"/>
              </a:rPr>
              <a:t>Questions</a:t>
            </a:r>
            <a:endParaRPr lang="en-US" sz="2800" b="1" i="1" dirty="0">
              <a:solidFill>
                <a:srgbClr val="00578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01839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9DD50F6-A3F6-4891-8AA3-3B773A80501D}"/>
              </a:ext>
            </a:extLst>
          </p:cNvPr>
          <p:cNvSpPr/>
          <p:nvPr/>
        </p:nvSpPr>
        <p:spPr>
          <a:xfrm>
            <a:off x="8999257" y="2137202"/>
            <a:ext cx="2914821" cy="369332"/>
          </a:xfrm>
          <a:prstGeom prst="rect">
            <a:avLst/>
          </a:prstGeom>
        </p:spPr>
        <p:txBody>
          <a:bodyPr wrap="square">
            <a:spAutoFit/>
          </a:bodyPr>
          <a:lstStyle/>
          <a:p>
            <a:r>
              <a:rPr lang="en-US" dirty="0">
                <a:solidFill>
                  <a:schemeClr val="bg1"/>
                </a:solidFill>
                <a:latin typeface="Calibri" panose="020F0502020204030204" pitchFamily="34" charset="0"/>
                <a:cs typeface="Calibri" panose="020F0502020204030204" pitchFamily="34" charset="0"/>
              </a:rPr>
              <a:t>Click to edit</a:t>
            </a:r>
          </a:p>
        </p:txBody>
      </p:sp>
      <p:sp>
        <p:nvSpPr>
          <p:cNvPr id="4" name="Textfeld 34">
            <a:extLst>
              <a:ext uri="{FF2B5EF4-FFF2-40B4-BE49-F238E27FC236}">
                <a16:creationId xmlns:a16="http://schemas.microsoft.com/office/drawing/2014/main" id="{039E38A7-7619-83C0-0834-52FF48F83C55}"/>
              </a:ext>
            </a:extLst>
          </p:cNvPr>
          <p:cNvSpPr txBox="1"/>
          <p:nvPr/>
        </p:nvSpPr>
        <p:spPr>
          <a:xfrm>
            <a:off x="866006" y="1648939"/>
            <a:ext cx="10494180" cy="4437112"/>
          </a:xfrm>
          <a:prstGeom prst="rect">
            <a:avLst/>
          </a:prstGeom>
          <a:noFill/>
        </p:spPr>
        <p:txBody>
          <a:bodyPr wrap="square" rtlCol="0">
            <a:spAutoFit/>
          </a:bodyPr>
          <a:lstStyle/>
          <a:p>
            <a:pPr marL="342900" indent="-342900">
              <a:spcBef>
                <a:spcPts val="1400"/>
              </a:spcBef>
              <a:buClr>
                <a:srgbClr val="033956"/>
              </a:buClr>
              <a:buFont typeface="Wingdings" pitchFamily="2" charset="2"/>
              <a:buChar char="§"/>
            </a:pPr>
            <a:r>
              <a:rPr lang="en-US" sz="2800" dirty="0">
                <a:solidFill>
                  <a:srgbClr val="033956"/>
                </a:solidFill>
                <a:latin typeface="Candara" panose="020E0502030303020204" pitchFamily="34" charset="0"/>
              </a:rPr>
              <a:t>Keeping to a few abbreviated bullet points will help your audience.</a:t>
            </a:r>
          </a:p>
          <a:p>
            <a:pPr marL="342900" indent="-342900">
              <a:spcBef>
                <a:spcPts val="1400"/>
              </a:spcBef>
              <a:buClr>
                <a:srgbClr val="033956"/>
              </a:buClr>
              <a:buFont typeface="Wingdings" pitchFamily="2" charset="2"/>
              <a:buChar char="§"/>
            </a:pPr>
            <a:r>
              <a:rPr lang="en-US" sz="2800" dirty="0">
                <a:solidFill>
                  <a:srgbClr val="033956"/>
                </a:solidFill>
                <a:latin typeface="Candara" panose="020E0502030303020204" pitchFamily="34" charset="0"/>
              </a:rPr>
              <a:t>Brevity is the soul of wit, said William Shakespeare.</a:t>
            </a:r>
          </a:p>
          <a:p>
            <a:pPr marL="342900" indent="-342900">
              <a:spcBef>
                <a:spcPts val="1400"/>
              </a:spcBef>
              <a:buClr>
                <a:srgbClr val="033956"/>
              </a:buClr>
              <a:buFont typeface="Wingdings" pitchFamily="2" charset="2"/>
              <a:buChar char="§"/>
            </a:pPr>
            <a:r>
              <a:rPr lang="en-US" sz="2800" dirty="0">
                <a:solidFill>
                  <a:srgbClr val="033956"/>
                </a:solidFill>
                <a:latin typeface="Candara" panose="020E0502030303020204" pitchFamily="34" charset="0"/>
              </a:rPr>
              <a:t>Illustrate your points with examples.</a:t>
            </a:r>
          </a:p>
          <a:p>
            <a:pPr marL="342900" indent="-342900">
              <a:spcBef>
                <a:spcPts val="1400"/>
              </a:spcBef>
              <a:buClr>
                <a:srgbClr val="033956"/>
              </a:buClr>
              <a:buFont typeface="Wingdings" pitchFamily="2" charset="2"/>
              <a:buChar char="§"/>
            </a:pPr>
            <a:r>
              <a:rPr lang="en-US" sz="2800" dirty="0">
                <a:solidFill>
                  <a:srgbClr val="033956"/>
                </a:solidFill>
                <a:latin typeface="Candara" panose="020E0502030303020204" pitchFamily="34" charset="0"/>
              </a:rPr>
              <a:t>Don’t use acronyms or abbreviations</a:t>
            </a:r>
          </a:p>
          <a:p>
            <a:pPr marL="342900" indent="-342900">
              <a:spcBef>
                <a:spcPts val="1400"/>
              </a:spcBef>
              <a:buClr>
                <a:srgbClr val="033956"/>
              </a:buClr>
              <a:buFont typeface="Wingdings" pitchFamily="2" charset="2"/>
              <a:buChar char="§"/>
            </a:pPr>
            <a:r>
              <a:rPr lang="en-US" sz="2800" dirty="0">
                <a:solidFill>
                  <a:srgbClr val="033956"/>
                </a:solidFill>
                <a:latin typeface="Candara" panose="020E0502030303020204" pitchFamily="34" charset="0"/>
              </a:rPr>
              <a:t>It’s best to assume your audience is hearing about this for the first time.</a:t>
            </a:r>
          </a:p>
          <a:p>
            <a:pPr marL="342900" indent="-342900">
              <a:spcBef>
                <a:spcPts val="1400"/>
              </a:spcBef>
              <a:buClr>
                <a:srgbClr val="033956"/>
              </a:buClr>
              <a:buFont typeface="Wingdings" pitchFamily="2" charset="2"/>
              <a:buChar char="§"/>
            </a:pPr>
            <a:endParaRPr lang="en-US" sz="2800" dirty="0">
              <a:solidFill>
                <a:srgbClr val="033956"/>
              </a:solidFill>
            </a:endParaRPr>
          </a:p>
        </p:txBody>
      </p:sp>
      <p:sp>
        <p:nvSpPr>
          <p:cNvPr id="7" name="Title 13">
            <a:extLst>
              <a:ext uri="{FF2B5EF4-FFF2-40B4-BE49-F238E27FC236}">
                <a16:creationId xmlns:a16="http://schemas.microsoft.com/office/drawing/2014/main" id="{6F7BB35B-A94B-D039-A171-5B34ECABD873}"/>
              </a:ext>
            </a:extLst>
          </p:cNvPr>
          <p:cNvSpPr>
            <a:spLocks noGrp="1"/>
          </p:cNvSpPr>
          <p:nvPr>
            <p:ph type="title"/>
          </p:nvPr>
        </p:nvSpPr>
        <p:spPr>
          <a:xfrm>
            <a:off x="866006" y="695780"/>
            <a:ext cx="6180251" cy="953159"/>
          </a:xfrm>
        </p:spPr>
        <p:txBody>
          <a:bodyPr/>
          <a:lstStyle/>
          <a:p>
            <a:r>
              <a:rPr lang="en-US" dirty="0">
                <a:solidFill>
                  <a:srgbClr val="7AC153"/>
                </a:solidFill>
              </a:rPr>
              <a:t>What are your key points?</a:t>
            </a:r>
          </a:p>
        </p:txBody>
      </p:sp>
    </p:spTree>
    <p:extLst>
      <p:ext uri="{BB962C8B-B14F-4D97-AF65-F5344CB8AC3E}">
        <p14:creationId xmlns:p14="http://schemas.microsoft.com/office/powerpoint/2010/main" val="2831653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9DD50F6-A3F6-4891-8AA3-3B773A80501D}"/>
              </a:ext>
            </a:extLst>
          </p:cNvPr>
          <p:cNvSpPr/>
          <p:nvPr/>
        </p:nvSpPr>
        <p:spPr>
          <a:xfrm>
            <a:off x="8999257" y="2137202"/>
            <a:ext cx="2914821" cy="369332"/>
          </a:xfrm>
          <a:prstGeom prst="rect">
            <a:avLst/>
          </a:prstGeom>
        </p:spPr>
        <p:txBody>
          <a:bodyPr wrap="square">
            <a:spAutoFit/>
          </a:bodyPr>
          <a:lstStyle/>
          <a:p>
            <a:r>
              <a:rPr lang="en-US" dirty="0">
                <a:solidFill>
                  <a:schemeClr val="bg1"/>
                </a:solidFill>
                <a:latin typeface="Calibri" panose="020F0502020204030204" pitchFamily="34" charset="0"/>
                <a:cs typeface="Calibri" panose="020F0502020204030204" pitchFamily="34" charset="0"/>
              </a:rPr>
              <a:t>Click to edit</a:t>
            </a:r>
          </a:p>
        </p:txBody>
      </p:sp>
      <p:sp>
        <p:nvSpPr>
          <p:cNvPr id="14" name="Title 13">
            <a:extLst>
              <a:ext uri="{FF2B5EF4-FFF2-40B4-BE49-F238E27FC236}">
                <a16:creationId xmlns:a16="http://schemas.microsoft.com/office/drawing/2014/main" id="{FC25C7AF-8632-7F4A-B6DC-76B31F591B06}"/>
              </a:ext>
            </a:extLst>
          </p:cNvPr>
          <p:cNvSpPr>
            <a:spLocks noGrp="1"/>
          </p:cNvSpPr>
          <p:nvPr>
            <p:ph type="title"/>
          </p:nvPr>
        </p:nvSpPr>
        <p:spPr>
          <a:xfrm>
            <a:off x="908423" y="719121"/>
            <a:ext cx="7349067" cy="983608"/>
          </a:xfrm>
        </p:spPr>
        <p:txBody>
          <a:bodyPr/>
          <a:lstStyle/>
          <a:p>
            <a:r>
              <a:rPr lang="en-US" dirty="0">
                <a:solidFill>
                  <a:srgbClr val="7AC153"/>
                </a:solidFill>
              </a:rPr>
              <a:t>What is UMCES?</a:t>
            </a:r>
          </a:p>
        </p:txBody>
      </p:sp>
      <p:sp>
        <p:nvSpPr>
          <p:cNvPr id="6" name="Textfeld 34">
            <a:extLst>
              <a:ext uri="{FF2B5EF4-FFF2-40B4-BE49-F238E27FC236}">
                <a16:creationId xmlns:a16="http://schemas.microsoft.com/office/drawing/2014/main" id="{FBBAB64A-67A1-5B44-808B-BE1458655DAB}"/>
              </a:ext>
            </a:extLst>
          </p:cNvPr>
          <p:cNvSpPr txBox="1"/>
          <p:nvPr/>
        </p:nvSpPr>
        <p:spPr>
          <a:xfrm>
            <a:off x="908423" y="1702729"/>
            <a:ext cx="10494180" cy="2677656"/>
          </a:xfrm>
          <a:prstGeom prst="rect">
            <a:avLst/>
          </a:prstGeom>
          <a:noFill/>
        </p:spPr>
        <p:txBody>
          <a:bodyPr wrap="square" rtlCol="0">
            <a:spAutoFit/>
          </a:bodyPr>
          <a:lstStyle/>
          <a:p>
            <a:pPr>
              <a:spcBef>
                <a:spcPts val="1400"/>
              </a:spcBef>
              <a:buClr>
                <a:srgbClr val="033956"/>
              </a:buClr>
            </a:pPr>
            <a:r>
              <a:rPr lang="en-US" sz="2800" dirty="0">
                <a:solidFill>
                  <a:srgbClr val="033956"/>
                </a:solidFill>
                <a:latin typeface="Candara" panose="020E0502030303020204" pitchFamily="34" charset="0"/>
              </a:rPr>
              <a:t>The </a:t>
            </a:r>
            <a:r>
              <a:rPr lang="en-US" sz="2800" b="1" dirty="0">
                <a:solidFill>
                  <a:srgbClr val="033956"/>
                </a:solidFill>
                <a:latin typeface="Candara" panose="020E0502030303020204" pitchFamily="34" charset="0"/>
              </a:rPr>
              <a:t>University of Maryland Center for Environmental Science </a:t>
            </a:r>
            <a:r>
              <a:rPr lang="en-US" sz="2800" dirty="0">
                <a:solidFill>
                  <a:srgbClr val="033956"/>
                </a:solidFill>
                <a:latin typeface="Candara" panose="020E0502030303020204" pitchFamily="34" charset="0"/>
              </a:rPr>
              <a:t>leads the way toward better management of Maryland’s natural resources and the protection and restoration of the Chesapeake Bay. We provide sound advice to help state and national leaders management the environment and prepare future scientists to meet the global challenges of the 21st century.</a:t>
            </a:r>
          </a:p>
        </p:txBody>
      </p:sp>
    </p:spTree>
    <p:extLst>
      <p:ext uri="{BB962C8B-B14F-4D97-AF65-F5344CB8AC3E}">
        <p14:creationId xmlns:p14="http://schemas.microsoft.com/office/powerpoint/2010/main" val="3803189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9DD50F6-A3F6-4891-8AA3-3B773A80501D}"/>
              </a:ext>
            </a:extLst>
          </p:cNvPr>
          <p:cNvSpPr/>
          <p:nvPr/>
        </p:nvSpPr>
        <p:spPr>
          <a:xfrm>
            <a:off x="8999257" y="2137202"/>
            <a:ext cx="2914821" cy="369332"/>
          </a:xfrm>
          <a:prstGeom prst="rect">
            <a:avLst/>
          </a:prstGeom>
        </p:spPr>
        <p:txBody>
          <a:bodyPr wrap="square">
            <a:spAutoFit/>
          </a:bodyPr>
          <a:lstStyle/>
          <a:p>
            <a:r>
              <a:rPr lang="en-US" dirty="0">
                <a:solidFill>
                  <a:schemeClr val="bg1"/>
                </a:solidFill>
                <a:latin typeface="Calibri" panose="020F0502020204030204" pitchFamily="34" charset="0"/>
                <a:cs typeface="Calibri" panose="020F0502020204030204" pitchFamily="34" charset="0"/>
              </a:rPr>
              <a:t>Click to edit</a:t>
            </a:r>
          </a:p>
        </p:txBody>
      </p:sp>
      <p:sp>
        <p:nvSpPr>
          <p:cNvPr id="14" name="Title 13">
            <a:extLst>
              <a:ext uri="{FF2B5EF4-FFF2-40B4-BE49-F238E27FC236}">
                <a16:creationId xmlns:a16="http://schemas.microsoft.com/office/drawing/2014/main" id="{FC25C7AF-8632-7F4A-B6DC-76B31F591B06}"/>
              </a:ext>
            </a:extLst>
          </p:cNvPr>
          <p:cNvSpPr>
            <a:spLocks noGrp="1"/>
          </p:cNvSpPr>
          <p:nvPr>
            <p:ph type="title"/>
          </p:nvPr>
        </p:nvSpPr>
        <p:spPr>
          <a:xfrm>
            <a:off x="711200" y="557755"/>
            <a:ext cx="7349067" cy="983608"/>
          </a:xfrm>
        </p:spPr>
        <p:txBody>
          <a:bodyPr/>
          <a:lstStyle/>
          <a:p>
            <a:r>
              <a:rPr lang="en-US" dirty="0">
                <a:solidFill>
                  <a:srgbClr val="7AC153"/>
                </a:solidFill>
              </a:rPr>
              <a:t>What is UMCES?</a:t>
            </a:r>
          </a:p>
        </p:txBody>
      </p:sp>
      <p:sp>
        <p:nvSpPr>
          <p:cNvPr id="6" name="Textfeld 34">
            <a:extLst>
              <a:ext uri="{FF2B5EF4-FFF2-40B4-BE49-F238E27FC236}">
                <a16:creationId xmlns:a16="http://schemas.microsoft.com/office/drawing/2014/main" id="{FBBAB64A-67A1-5B44-808B-BE1458655DAB}"/>
              </a:ext>
            </a:extLst>
          </p:cNvPr>
          <p:cNvSpPr txBox="1"/>
          <p:nvPr/>
        </p:nvSpPr>
        <p:spPr>
          <a:xfrm>
            <a:off x="711200" y="1541363"/>
            <a:ext cx="10494180" cy="3498394"/>
          </a:xfrm>
          <a:prstGeom prst="rect">
            <a:avLst/>
          </a:prstGeom>
          <a:noFill/>
        </p:spPr>
        <p:txBody>
          <a:bodyPr wrap="square" rtlCol="0">
            <a:spAutoFit/>
          </a:bodyPr>
          <a:lstStyle/>
          <a:p>
            <a:pPr marL="342900" indent="-342900">
              <a:spcBef>
                <a:spcPts val="1400"/>
              </a:spcBef>
              <a:buClr>
                <a:srgbClr val="033956"/>
              </a:buClr>
              <a:buFont typeface="Wingdings" pitchFamily="2" charset="2"/>
              <a:buChar char="§"/>
            </a:pPr>
            <a:r>
              <a:rPr lang="en-US" sz="2200" b="1" dirty="0">
                <a:solidFill>
                  <a:srgbClr val="7AC153"/>
                </a:solidFill>
                <a:latin typeface="Candara" panose="020E0502030303020204" pitchFamily="34" charset="0"/>
              </a:rPr>
              <a:t>PUBLIC SERVICE: </a:t>
            </a:r>
            <a:r>
              <a:rPr lang="en-US" sz="2200" b="1" dirty="0">
                <a:solidFill>
                  <a:srgbClr val="033956"/>
                </a:solidFill>
                <a:latin typeface="Candara" panose="020E0502030303020204" pitchFamily="34" charset="0"/>
              </a:rPr>
              <a:t> </a:t>
            </a:r>
            <a:r>
              <a:rPr lang="en-US" sz="2200" dirty="0">
                <a:solidFill>
                  <a:srgbClr val="033956"/>
                </a:solidFill>
                <a:latin typeface="Candara" panose="020E0502030303020204" pitchFamily="34" charset="0"/>
              </a:rPr>
              <a:t>A trusted scientific advisor to state and national leaders, our scientists provide unbiased research to inform public policy. UMCES has been a key leader in the Chesapeake Bay restoration effort.</a:t>
            </a:r>
          </a:p>
          <a:p>
            <a:pPr marL="342900" indent="-342900">
              <a:spcBef>
                <a:spcPts val="1400"/>
              </a:spcBef>
              <a:buClr>
                <a:srgbClr val="033956"/>
              </a:buClr>
              <a:buFont typeface="Wingdings" pitchFamily="2" charset="2"/>
              <a:buChar char="§"/>
            </a:pPr>
            <a:r>
              <a:rPr lang="en-US" sz="2200" b="1" dirty="0">
                <a:solidFill>
                  <a:srgbClr val="7AC153"/>
                </a:solidFill>
                <a:latin typeface="Candara" panose="020E0502030303020204" pitchFamily="34" charset="0"/>
                <a:cs typeface="Arial" panose="020B0604020202020204" pitchFamily="34" charset="0"/>
              </a:rPr>
              <a:t>RESEARCH: </a:t>
            </a:r>
            <a:r>
              <a:rPr lang="en-US" sz="2200" dirty="0">
                <a:solidFill>
                  <a:srgbClr val="033956"/>
                </a:solidFill>
                <a:latin typeface="Candara" panose="020E0502030303020204" pitchFamily="34" charset="0"/>
              </a:rPr>
              <a:t>We work across disciplines and in diverse settings—from the Appalachian Mountains to the Arctic, from fisheries management to climate change—seeking solutions that improve people’s lives and our natural world.</a:t>
            </a:r>
          </a:p>
          <a:p>
            <a:pPr marL="342900" indent="-342900">
              <a:spcBef>
                <a:spcPts val="1400"/>
              </a:spcBef>
              <a:buClr>
                <a:srgbClr val="033956"/>
              </a:buClr>
              <a:buFont typeface="Wingdings" pitchFamily="2" charset="2"/>
              <a:buChar char="§"/>
            </a:pPr>
            <a:r>
              <a:rPr lang="en-US" sz="2200" b="1" dirty="0">
                <a:solidFill>
                  <a:srgbClr val="7AC153"/>
                </a:solidFill>
                <a:latin typeface="Candara" panose="020E0502030303020204" pitchFamily="34" charset="0"/>
                <a:cs typeface="Arial" panose="020B0604020202020204" pitchFamily="34" charset="0"/>
              </a:rPr>
              <a:t>GRADUATE EDUCATION: </a:t>
            </a:r>
            <a:r>
              <a:rPr lang="en-US" sz="2200" dirty="0">
                <a:solidFill>
                  <a:srgbClr val="033956"/>
                </a:solidFill>
                <a:latin typeface="Candara" panose="020E0502030303020204" pitchFamily="34" charset="0"/>
              </a:rPr>
              <a:t>Our top-notch faculty trains the next generation of environmental leaders who work side-by-side with their mentors to connect their passion for the environment to a greater good. </a:t>
            </a:r>
          </a:p>
        </p:txBody>
      </p:sp>
    </p:spTree>
    <p:extLst>
      <p:ext uri="{BB962C8B-B14F-4D97-AF65-F5344CB8AC3E}">
        <p14:creationId xmlns:p14="http://schemas.microsoft.com/office/powerpoint/2010/main" val="3350317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0308" y="2782669"/>
            <a:ext cx="5051383" cy="646331"/>
          </a:xfrm>
          <a:prstGeom prst="rect">
            <a:avLst/>
          </a:prstGeom>
          <a:noFill/>
        </p:spPr>
        <p:txBody>
          <a:bodyPr wrap="none" rtlCol="0">
            <a:spAutoFit/>
          </a:bodyPr>
          <a:lstStyle/>
          <a:p>
            <a:r>
              <a:rPr lang="en-US" sz="3600" b="1" dirty="0">
                <a:solidFill>
                  <a:srgbClr val="7AC153"/>
                </a:solidFill>
                <a:latin typeface="Candara" charset="0"/>
                <a:ea typeface="Candara" charset="0"/>
                <a:cs typeface="Candara" charset="0"/>
              </a:rPr>
              <a:t>Insert large graphic here</a:t>
            </a:r>
          </a:p>
        </p:txBody>
      </p:sp>
    </p:spTree>
    <p:extLst>
      <p:ext uri="{BB962C8B-B14F-4D97-AF65-F5344CB8AC3E}">
        <p14:creationId xmlns:p14="http://schemas.microsoft.com/office/powerpoint/2010/main" val="1698914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B7661-5D2B-5549-B9DC-3E84A9421AC1}"/>
              </a:ext>
            </a:extLst>
          </p:cNvPr>
          <p:cNvSpPr>
            <a:spLocks noGrp="1"/>
          </p:cNvSpPr>
          <p:nvPr>
            <p:ph type="title"/>
          </p:nvPr>
        </p:nvSpPr>
        <p:spPr>
          <a:xfrm>
            <a:off x="704642" y="1882571"/>
            <a:ext cx="8825437" cy="867728"/>
          </a:xfrm>
        </p:spPr>
        <p:txBody>
          <a:bodyPr/>
          <a:lstStyle/>
          <a:p>
            <a:pPr lvl="0"/>
            <a:br>
              <a:rPr lang="en-US" dirty="0"/>
            </a:br>
            <a:endParaRPr lang="en-US" sz="3600" dirty="0"/>
          </a:p>
        </p:txBody>
      </p:sp>
      <p:sp>
        <p:nvSpPr>
          <p:cNvPr id="7" name="Title 3">
            <a:extLst>
              <a:ext uri="{FF2B5EF4-FFF2-40B4-BE49-F238E27FC236}">
                <a16:creationId xmlns:a16="http://schemas.microsoft.com/office/drawing/2014/main" id="{A48F32C4-DC19-402A-9224-53295B25E875}"/>
              </a:ext>
            </a:extLst>
          </p:cNvPr>
          <p:cNvSpPr txBox="1">
            <a:spLocks/>
          </p:cNvSpPr>
          <p:nvPr/>
        </p:nvSpPr>
        <p:spPr>
          <a:xfrm>
            <a:off x="704642" y="774188"/>
            <a:ext cx="10515600" cy="78753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7AC153"/>
                </a:solidFill>
                <a:latin typeface="Candara" panose="020E0502030303020204" pitchFamily="34" charset="0"/>
                <a:ea typeface="+mj-ea"/>
                <a:cs typeface="+mj-cs"/>
              </a:defRPr>
            </a:lvl1pPr>
          </a:lstStyle>
          <a:p>
            <a:r>
              <a:rPr lang="en-US" dirty="0"/>
              <a:t>Group your ideas in thought bubbles</a:t>
            </a:r>
          </a:p>
        </p:txBody>
      </p:sp>
      <p:sp>
        <p:nvSpPr>
          <p:cNvPr id="17" name="Rounded Rectangle 16">
            <a:extLst>
              <a:ext uri="{FF2B5EF4-FFF2-40B4-BE49-F238E27FC236}">
                <a16:creationId xmlns:a16="http://schemas.microsoft.com/office/drawing/2014/main" id="{CA528FA2-9DAD-5E4E-9DE0-301062862F34}"/>
              </a:ext>
            </a:extLst>
          </p:cNvPr>
          <p:cNvSpPr/>
          <p:nvPr/>
        </p:nvSpPr>
        <p:spPr>
          <a:xfrm>
            <a:off x="620574" y="4151132"/>
            <a:ext cx="9339015" cy="1115135"/>
          </a:xfrm>
          <a:prstGeom prst="roundRect">
            <a:avLst/>
          </a:prstGeom>
          <a:solidFill>
            <a:srgbClr val="0057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ounded Rectangle 17">
            <a:extLst>
              <a:ext uri="{FF2B5EF4-FFF2-40B4-BE49-F238E27FC236}">
                <a16:creationId xmlns:a16="http://schemas.microsoft.com/office/drawing/2014/main" id="{C342E73C-A0F8-934A-A500-61FFAE7D903F}"/>
              </a:ext>
            </a:extLst>
          </p:cNvPr>
          <p:cNvSpPr/>
          <p:nvPr/>
        </p:nvSpPr>
        <p:spPr>
          <a:xfrm>
            <a:off x="606169" y="1831443"/>
            <a:ext cx="9367826" cy="1117822"/>
          </a:xfrm>
          <a:prstGeom prst="roundRect">
            <a:avLst/>
          </a:prstGeom>
          <a:solidFill>
            <a:srgbClr val="0057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19">
            <a:extLst>
              <a:ext uri="{FF2B5EF4-FFF2-40B4-BE49-F238E27FC236}">
                <a16:creationId xmlns:a16="http://schemas.microsoft.com/office/drawing/2014/main" id="{7C323018-C714-D144-8B20-C899AA2A6161}"/>
              </a:ext>
            </a:extLst>
          </p:cNvPr>
          <p:cNvSpPr/>
          <p:nvPr/>
        </p:nvSpPr>
        <p:spPr>
          <a:xfrm>
            <a:off x="620574" y="4151132"/>
            <a:ext cx="9339015" cy="1115135"/>
          </a:xfrm>
          <a:prstGeom prst="roundRect">
            <a:avLst/>
          </a:prstGeom>
          <a:solidFill>
            <a:srgbClr val="0057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ounded Rectangle 20">
            <a:extLst>
              <a:ext uri="{FF2B5EF4-FFF2-40B4-BE49-F238E27FC236}">
                <a16:creationId xmlns:a16="http://schemas.microsoft.com/office/drawing/2014/main" id="{796008CC-7F41-434D-8167-8B6DBB87ADE7}"/>
              </a:ext>
            </a:extLst>
          </p:cNvPr>
          <p:cNvSpPr/>
          <p:nvPr/>
        </p:nvSpPr>
        <p:spPr>
          <a:xfrm>
            <a:off x="606169" y="3116195"/>
            <a:ext cx="9367826" cy="841690"/>
          </a:xfrm>
          <a:prstGeom prst="roundRect">
            <a:avLst/>
          </a:prstGeom>
          <a:solidFill>
            <a:srgbClr val="0057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ounded Rectangle 21">
            <a:extLst>
              <a:ext uri="{FF2B5EF4-FFF2-40B4-BE49-F238E27FC236}">
                <a16:creationId xmlns:a16="http://schemas.microsoft.com/office/drawing/2014/main" id="{E54D7AC4-938A-E84F-B148-6394CC3495BD}"/>
              </a:ext>
            </a:extLst>
          </p:cNvPr>
          <p:cNvSpPr/>
          <p:nvPr/>
        </p:nvSpPr>
        <p:spPr>
          <a:xfrm>
            <a:off x="606169" y="1831443"/>
            <a:ext cx="9367826" cy="1117822"/>
          </a:xfrm>
          <a:prstGeom prst="roundRect">
            <a:avLst/>
          </a:prstGeom>
          <a:solidFill>
            <a:srgbClr val="0057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389DF626-AB32-754D-BB4E-41FD6C0843D1}"/>
              </a:ext>
            </a:extLst>
          </p:cNvPr>
          <p:cNvSpPr/>
          <p:nvPr/>
        </p:nvSpPr>
        <p:spPr>
          <a:xfrm>
            <a:off x="770185" y="3115021"/>
            <a:ext cx="8560082" cy="677108"/>
          </a:xfrm>
          <a:prstGeom prst="rect">
            <a:avLst/>
          </a:prstGeom>
          <a:noFill/>
          <a:ln>
            <a:no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lvl="0"/>
            <a:r>
              <a:rPr lang="en-US" sz="2000" b="1" dirty="0">
                <a:latin typeface="Candara" panose="020E0502030303020204" pitchFamily="34" charset="0"/>
                <a:ea typeface="Tahoma" panose="020B0604030504040204" pitchFamily="34" charset="0"/>
                <a:cs typeface="Tahoma" panose="020B0604030504040204" pitchFamily="34" charset="0"/>
              </a:rPr>
              <a:t>This template also uses four key UMCES colors</a:t>
            </a:r>
          </a:p>
          <a:p>
            <a:pPr lvl="0"/>
            <a:r>
              <a:rPr lang="en-US" dirty="0">
                <a:latin typeface="Candara" panose="020E0502030303020204" pitchFamily="34" charset="0"/>
                <a:ea typeface="Tahoma" panose="020B0604030504040204" pitchFamily="34" charset="0"/>
                <a:cs typeface="Tahoma" panose="020B0604030504040204" pitchFamily="34" charset="0"/>
              </a:rPr>
              <a:t>UMCES blue, dark blue, green and white</a:t>
            </a:r>
          </a:p>
        </p:txBody>
      </p:sp>
      <p:sp>
        <p:nvSpPr>
          <p:cNvPr id="24" name="Rectangle 23">
            <a:extLst>
              <a:ext uri="{FF2B5EF4-FFF2-40B4-BE49-F238E27FC236}">
                <a16:creationId xmlns:a16="http://schemas.microsoft.com/office/drawing/2014/main" id="{EC0F3DB0-57BC-E54E-ACB4-1F24F695B67A}"/>
              </a:ext>
            </a:extLst>
          </p:cNvPr>
          <p:cNvSpPr/>
          <p:nvPr/>
        </p:nvSpPr>
        <p:spPr>
          <a:xfrm>
            <a:off x="770185" y="1882522"/>
            <a:ext cx="8822266" cy="954107"/>
          </a:xfrm>
          <a:prstGeom prst="rect">
            <a:avLst/>
          </a:prstGeom>
          <a:noFill/>
          <a:ln>
            <a:no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lvl="0"/>
            <a:r>
              <a:rPr lang="en-US" sz="2000" b="1" dirty="0">
                <a:latin typeface="Candara" panose="020E0502030303020204" pitchFamily="34" charset="0"/>
                <a:ea typeface="Tahoma" panose="020B0604030504040204" pitchFamily="34" charset="0"/>
                <a:cs typeface="Tahoma" panose="020B0604030504040204" pitchFamily="34" charset="0"/>
              </a:rPr>
              <a:t>This PowerPoint template uses the font Candara</a:t>
            </a:r>
          </a:p>
          <a:p>
            <a:pPr lvl="0"/>
            <a:r>
              <a:rPr lang="en-US" dirty="0">
                <a:latin typeface="Candara" panose="020E0502030303020204" pitchFamily="34" charset="0"/>
                <a:ea typeface="Tahoma" panose="020B0604030504040204" pitchFamily="34" charset="0"/>
                <a:cs typeface="Tahoma" panose="020B0604030504040204" pitchFamily="34" charset="0"/>
              </a:rPr>
              <a:t>This is a font used in many of UMCES’ digital publications. It quite readable, but you may also use Calibri. Just be consistent and make sure it is large enough to read.</a:t>
            </a:r>
            <a:endParaRPr lang="en-US" dirty="0">
              <a:solidFill>
                <a:srgbClr val="7AC153"/>
              </a:solidFill>
            </a:endParaRPr>
          </a:p>
        </p:txBody>
      </p:sp>
      <p:sp>
        <p:nvSpPr>
          <p:cNvPr id="25" name="Rectangle 24">
            <a:extLst>
              <a:ext uri="{FF2B5EF4-FFF2-40B4-BE49-F238E27FC236}">
                <a16:creationId xmlns:a16="http://schemas.microsoft.com/office/drawing/2014/main" id="{E7E517B5-0294-A64B-A8F9-7AC6351C5805}"/>
              </a:ext>
            </a:extLst>
          </p:cNvPr>
          <p:cNvSpPr/>
          <p:nvPr/>
        </p:nvSpPr>
        <p:spPr>
          <a:xfrm>
            <a:off x="770185" y="4281599"/>
            <a:ext cx="8905305" cy="707886"/>
          </a:xfrm>
          <a:prstGeom prst="rect">
            <a:avLst/>
          </a:prstGeom>
          <a:noFill/>
          <a:ln>
            <a:no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r>
              <a:rPr lang="en-US" sz="2000" dirty="0">
                <a:latin typeface="Candara" panose="020E0502030303020204" pitchFamily="34" charset="0"/>
                <a:ea typeface="Tahoma" panose="020B0604030504040204" pitchFamily="34" charset="0"/>
                <a:cs typeface="Tahoma" panose="020B0604030504040204" pitchFamily="34" charset="0"/>
              </a:rPr>
              <a:t>Use this template to create your PowerPoint to maintain UMCES’ visual branding with the public and your peers.</a:t>
            </a:r>
          </a:p>
        </p:txBody>
      </p:sp>
    </p:spTree>
    <p:extLst>
      <p:ext uri="{BB962C8B-B14F-4D97-AF65-F5344CB8AC3E}">
        <p14:creationId xmlns:p14="http://schemas.microsoft.com/office/powerpoint/2010/main" val="949242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44BB0D9-C775-439D-99FD-23E8307D86A4}"/>
              </a:ext>
            </a:extLst>
          </p:cNvPr>
          <p:cNvSpPr/>
          <p:nvPr/>
        </p:nvSpPr>
        <p:spPr>
          <a:xfrm>
            <a:off x="6453477" y="1266093"/>
            <a:ext cx="5150023" cy="3826411"/>
          </a:xfrm>
          <a:prstGeom prst="rect">
            <a:avLst/>
          </a:prstGeom>
          <a:solidFill>
            <a:srgbClr val="033956"/>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4800" b="1" dirty="0">
                <a:solidFill>
                  <a:schemeClr val="bg1"/>
                </a:solidFill>
                <a:latin typeface="Candara" panose="020E0502030303020204" pitchFamily="34" charset="0"/>
              </a:rPr>
              <a:t> </a:t>
            </a:r>
            <a:endParaRPr lang="en-US" sz="11500" b="1" dirty="0">
              <a:solidFill>
                <a:schemeClr val="bg1"/>
              </a:solidFill>
              <a:latin typeface="Candara" panose="020E0502030303020204" pitchFamily="34" charset="0"/>
            </a:endParaRPr>
          </a:p>
        </p:txBody>
      </p:sp>
      <p:sp>
        <p:nvSpPr>
          <p:cNvPr id="10" name="Content Placeholder 2">
            <a:extLst>
              <a:ext uri="{FF2B5EF4-FFF2-40B4-BE49-F238E27FC236}">
                <a16:creationId xmlns:a16="http://schemas.microsoft.com/office/drawing/2014/main" id="{EA1AE904-42F5-4843-83F7-FAB3A2F4A8E2}"/>
              </a:ext>
            </a:extLst>
          </p:cNvPr>
          <p:cNvSpPr txBox="1">
            <a:spLocks/>
          </p:cNvSpPr>
          <p:nvPr/>
        </p:nvSpPr>
        <p:spPr>
          <a:xfrm>
            <a:off x="468596" y="1499723"/>
            <a:ext cx="5207299" cy="45021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1200"/>
              </a:spcBef>
              <a:spcAft>
                <a:spcPts val="600"/>
              </a:spcAft>
            </a:pPr>
            <a:endParaRPr lang="en-US" sz="1800" dirty="0"/>
          </a:p>
          <a:p>
            <a:pPr>
              <a:buFont typeface="Courier New" panose="02070309020205020404" pitchFamily="49" charset="0"/>
              <a:buChar char="o"/>
            </a:pPr>
            <a:endParaRPr lang="en-US" sz="1800" dirty="0"/>
          </a:p>
        </p:txBody>
      </p:sp>
      <p:sp>
        <p:nvSpPr>
          <p:cNvPr id="9" name="Title 3">
            <a:extLst>
              <a:ext uri="{FF2B5EF4-FFF2-40B4-BE49-F238E27FC236}">
                <a16:creationId xmlns:a16="http://schemas.microsoft.com/office/drawing/2014/main" id="{A48F32C4-DC19-402A-9224-53295B25E875}"/>
              </a:ext>
            </a:extLst>
          </p:cNvPr>
          <p:cNvSpPr txBox="1">
            <a:spLocks/>
          </p:cNvSpPr>
          <p:nvPr/>
        </p:nvSpPr>
        <p:spPr>
          <a:xfrm>
            <a:off x="704642" y="774188"/>
            <a:ext cx="4971253" cy="78753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7AC153"/>
                </a:solidFill>
                <a:latin typeface="Candara" panose="020E0502030303020204" pitchFamily="34" charset="0"/>
                <a:ea typeface="+mj-ea"/>
                <a:cs typeface="+mj-cs"/>
              </a:defRPr>
            </a:lvl1pPr>
          </a:lstStyle>
          <a:p>
            <a:r>
              <a:rPr lang="en-US" dirty="0"/>
              <a:t>Bullets with photo</a:t>
            </a:r>
          </a:p>
        </p:txBody>
      </p:sp>
      <p:sp>
        <p:nvSpPr>
          <p:cNvPr id="2" name="TextBox 1"/>
          <p:cNvSpPr txBox="1"/>
          <p:nvPr/>
        </p:nvSpPr>
        <p:spPr>
          <a:xfrm>
            <a:off x="468596" y="1561721"/>
            <a:ext cx="5738240" cy="4924425"/>
          </a:xfrm>
          <a:prstGeom prst="rect">
            <a:avLst/>
          </a:prstGeom>
          <a:noFill/>
        </p:spPr>
        <p:txBody>
          <a:bodyPr wrap="square" rtlCol="0">
            <a:spAutoFit/>
          </a:bodyPr>
          <a:lstStyle/>
          <a:p>
            <a:pPr marL="342900" indent="-342900">
              <a:buFont typeface="Wingdings" pitchFamily="2" charset="2"/>
              <a:buChar char="§"/>
            </a:pPr>
            <a:r>
              <a:rPr lang="en-US" sz="2400" dirty="0">
                <a:solidFill>
                  <a:srgbClr val="033956"/>
                </a:solidFill>
                <a:latin typeface="Candara" panose="020E0502030303020204" pitchFamily="34" charset="0"/>
              </a:rPr>
              <a:t>Maybe you have several points on a topic and would like to include a photo to illustrate your points</a:t>
            </a:r>
          </a:p>
          <a:p>
            <a:pPr marL="342900" indent="-342900">
              <a:buFont typeface="Wingdings" pitchFamily="2" charset="2"/>
              <a:buChar char="§"/>
            </a:pPr>
            <a:endParaRPr lang="en-US" sz="2400" dirty="0">
              <a:solidFill>
                <a:srgbClr val="033956"/>
              </a:solidFill>
              <a:latin typeface="Candara" panose="020E0502030303020204" pitchFamily="34" charset="0"/>
            </a:endParaRPr>
          </a:p>
          <a:p>
            <a:pPr marL="342900" indent="-342900">
              <a:buFont typeface="Wingdings" pitchFamily="2" charset="2"/>
              <a:buChar char="§"/>
            </a:pPr>
            <a:r>
              <a:rPr lang="en-US" sz="2400" dirty="0">
                <a:solidFill>
                  <a:srgbClr val="033956"/>
                </a:solidFill>
                <a:latin typeface="Candara" panose="020E0502030303020204" pitchFamily="34" charset="0"/>
              </a:rPr>
              <a:t>You could insert bullets here and add photo to the right</a:t>
            </a:r>
          </a:p>
          <a:p>
            <a:pPr marL="342900" indent="-342900">
              <a:buFont typeface="Wingdings" pitchFamily="2" charset="2"/>
              <a:buChar char="§"/>
            </a:pPr>
            <a:endParaRPr lang="en-US" sz="2400" dirty="0">
              <a:solidFill>
                <a:srgbClr val="033956"/>
              </a:solidFill>
              <a:latin typeface="Candara" panose="020E0502030303020204" pitchFamily="34" charset="0"/>
            </a:endParaRPr>
          </a:p>
          <a:p>
            <a:pPr marL="342900" indent="-342900">
              <a:buFont typeface="Wingdings" pitchFamily="2" charset="2"/>
              <a:buChar char="§"/>
            </a:pPr>
            <a:r>
              <a:rPr lang="en-US" sz="2400" dirty="0">
                <a:solidFill>
                  <a:srgbClr val="033956"/>
                </a:solidFill>
                <a:latin typeface="Candara" panose="020E0502030303020204" pitchFamily="34" charset="0"/>
              </a:rPr>
              <a:t>Maybe you have several points on a topic and would like to include a photo to illustrate your points</a:t>
            </a:r>
          </a:p>
          <a:p>
            <a:pPr marL="342900" indent="-342900">
              <a:buFont typeface="Wingdings" pitchFamily="2" charset="2"/>
              <a:buChar char="§"/>
            </a:pPr>
            <a:endParaRPr lang="en-US" sz="2000" dirty="0">
              <a:solidFill>
                <a:srgbClr val="033956"/>
              </a:solidFill>
            </a:endParaRPr>
          </a:p>
          <a:p>
            <a:endParaRPr lang="en-US" dirty="0"/>
          </a:p>
          <a:p>
            <a:pPr marL="285750" indent="-285750">
              <a:buFont typeface="Arial" charset="0"/>
              <a:buChar char="•"/>
            </a:pPr>
            <a:endParaRPr lang="en-US" dirty="0"/>
          </a:p>
          <a:p>
            <a:pPr marL="285750" indent="-285750">
              <a:buFont typeface="Arial" charset="0"/>
              <a:buChar char="•"/>
            </a:pPr>
            <a:endParaRPr lang="en-US" dirty="0"/>
          </a:p>
        </p:txBody>
      </p:sp>
    </p:spTree>
    <p:extLst>
      <p:ext uri="{BB962C8B-B14F-4D97-AF65-F5344CB8AC3E}">
        <p14:creationId xmlns:p14="http://schemas.microsoft.com/office/powerpoint/2010/main" val="15178060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15197</TotalTime>
  <Words>456</Words>
  <Application>Microsoft Macintosh PowerPoint</Application>
  <PresentationFormat>Widescreen</PresentationFormat>
  <Paragraphs>54</Paragraphs>
  <Slides>10</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Arial</vt:lpstr>
      <vt:lpstr>Calibri</vt:lpstr>
      <vt:lpstr>Calibri Light</vt:lpstr>
      <vt:lpstr>Candara</vt:lpstr>
      <vt:lpstr>Courier New</vt:lpstr>
      <vt:lpstr>Wingdings</vt:lpstr>
      <vt:lpstr>Office Theme</vt:lpstr>
      <vt:lpstr>Custom Design</vt:lpstr>
      <vt:lpstr>   Power Point Template Intro slide:  Title of talk</vt:lpstr>
      <vt:lpstr>PowerPoint Presentation</vt:lpstr>
      <vt:lpstr>Agenda</vt:lpstr>
      <vt:lpstr>What are your key points?</vt:lpstr>
      <vt:lpstr>What is UMCES?</vt:lpstr>
      <vt:lpstr>What is UMCES?</vt:lpstr>
      <vt:lpstr>PowerPoint Presentation</vt:lpstr>
      <vt:lpstr>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Katelynne Vizcayno</dc:creator>
  <cp:lastModifiedBy>Microsoft Office User</cp:lastModifiedBy>
  <cp:revision>354</cp:revision>
  <cp:lastPrinted>2020-06-29T20:00:44Z</cp:lastPrinted>
  <dcterms:created xsi:type="dcterms:W3CDTF">2020-06-22T12:54:06Z</dcterms:created>
  <dcterms:modified xsi:type="dcterms:W3CDTF">2023-06-08T21:11:18Z</dcterms:modified>
</cp:coreProperties>
</file>